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9"/>
  </p:notesMasterIdLst>
  <p:sldIdLst>
    <p:sldId id="264" r:id="rId2"/>
    <p:sldId id="274" r:id="rId3"/>
    <p:sldId id="280" r:id="rId4"/>
    <p:sldId id="313" r:id="rId5"/>
    <p:sldId id="304" r:id="rId6"/>
    <p:sldId id="306" r:id="rId7"/>
    <p:sldId id="312" r:id="rId8"/>
    <p:sldId id="311" r:id="rId9"/>
    <p:sldId id="315" r:id="rId10"/>
    <p:sldId id="299" r:id="rId11"/>
    <p:sldId id="317" r:id="rId12"/>
    <p:sldId id="318" r:id="rId13"/>
    <p:sldId id="302" r:id="rId14"/>
    <p:sldId id="305" r:id="rId15"/>
    <p:sldId id="307" r:id="rId16"/>
    <p:sldId id="308" r:id="rId17"/>
    <p:sldId id="314" r:id="rId18"/>
  </p:sldIdLst>
  <p:sldSz cx="12192000" cy="6858000"/>
  <p:notesSz cx="6858000" cy="9144000"/>
  <p:embeddedFontLst>
    <p:embeddedFont>
      <p:font typeface="Rubik Light" panose="020B0604020202020204" charset="-79"/>
      <p:regular r:id="rId20"/>
      <p:italic r:id="rId21"/>
    </p:embeddedFont>
    <p:embeddedFont>
      <p:font typeface="Segoe UI" panose="020B0502040204020203" pitchFamily="34" charset="0"/>
      <p:regular r:id="rId22"/>
      <p:bold r:id="rId23"/>
      <p:italic r:id="rId24"/>
      <p:boldItalic r:id="rId25"/>
    </p:embeddedFont>
    <p:embeddedFont>
      <p:font typeface="Surt Normal" panose="020B0604020202020204" charset="0"/>
      <p:regular r:id="rId26"/>
      <p:bold r:id="rId27"/>
      <p:italic r:id="rId28"/>
      <p:boldItalic r:id="rId29"/>
    </p:embeddedFont>
    <p:embeddedFont>
      <p:font typeface="Surt Normal Light" panose="020B0604020202020204" charset="0"/>
      <p:regular r:id="rId30"/>
      <p:italic r:id="rId31"/>
    </p:embeddedFont>
  </p:embeddedFontLst>
  <p:defaultText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C4211C2-D6D1-4ABB-87FD-08BE113A7CD7}">
          <p14:sldIdLst>
            <p14:sldId id="264"/>
            <p14:sldId id="274"/>
            <p14:sldId id="280"/>
            <p14:sldId id="313"/>
            <p14:sldId id="304"/>
            <p14:sldId id="306"/>
            <p14:sldId id="312"/>
            <p14:sldId id="311"/>
            <p14:sldId id="315"/>
            <p14:sldId id="299"/>
            <p14:sldId id="317"/>
            <p14:sldId id="318"/>
            <p14:sldId id="302"/>
          </p14:sldIdLst>
        </p14:section>
        <p14:section name="Untitled Section" id="{F44CBD46-AD1C-4400-8C4E-732FF605FF41}">
          <p14:sldIdLst>
            <p14:sldId id="305"/>
            <p14:sldId id="307"/>
            <p14:sldId id="308"/>
            <p14:sldId id="314"/>
          </p14:sldIdLst>
        </p14:section>
      </p14:sectionLst>
    </p:ext>
    <p:ext uri="{EFAFB233-063F-42B5-8137-9DF3F51BA10A}">
      <p15:sldGuideLst xmlns:p15="http://schemas.microsoft.com/office/powerpoint/2012/main">
        <p15:guide id="1" pos="3840">
          <p15:clr>
            <a:srgbClr val="A4A3A4"/>
          </p15:clr>
        </p15:guide>
        <p15:guide id="2" orient="horz"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8AEB08C-9EF4-348B-9721-3BD391072EC0}" name="Sophie Menapace" initials="SM" userId="S::sophie.menapace@ista.ac.at::6e158e70-9620-4a5d-9a6a-c8c44c9d690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119" dt="2026-09-09T10:00:56.001"/>
    <p1510:client id="{9367DA20-9F74-9F84-8619-147F2B0C5EF2}" v="334" dt="2026-09-09T12:30:45.600"/>
    <p1510:client id="{F3313E96-7E31-E932-AD3B-37A6BF680108}" v="474" dt="2026-09-09T09:42:52.4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370" y="72"/>
      </p:cViewPr>
      <p:guideLst>
        <p:guide pos="3840"/>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21" Type="http://schemas.openxmlformats.org/officeDocument/2006/relationships/font" Target="fonts/font2.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Header Placeholder 1"/>
          <p:cNvSpPr>
            <a:spLocks noGrp="1"/>
          </p:cNvSpPr>
          <p:nvPr>
            <p:ph type="hdr" sz="quarter"/>
          </p:nvPr>
        </p:nvSpPr>
        <p:spPr bwMode="auto">
          <a:xfrm>
            <a:off x="0" y="0"/>
            <a:ext cx="2971800" cy="458788"/>
          </a:xfrm>
          <a:prstGeom prst="rect">
            <a:avLst/>
          </a:prstGeom>
        </p:spPr>
        <p:txBody>
          <a:bodyPr vert="horz" lIns="91440" tIns="45720" rIns="91440" bIns="45720" rtlCol="0"/>
          <a:lstStyle>
            <a:lvl1pPr algn="l">
              <a:defRPr sz="1200"/>
            </a:lvl1pPr>
          </a:lstStyle>
          <a:p>
            <a:pPr>
              <a:defRPr/>
            </a:pPr>
            <a:endParaRPr lang="en-CA"/>
          </a:p>
        </p:txBody>
      </p:sp>
      <p:sp>
        <p:nvSpPr>
          <p:cNvPr id="3" name="Date Placeholder 2"/>
          <p:cNvSpPr>
            <a:spLocks noGrp="1"/>
          </p:cNvSpPr>
          <p:nvPr>
            <p:ph type="dt" idx="1"/>
          </p:nvPr>
        </p:nvSpPr>
        <p:spPr bwMode="auto">
          <a:xfrm>
            <a:off x="3884613" y="0"/>
            <a:ext cx="2971800" cy="458788"/>
          </a:xfrm>
          <a:prstGeom prst="rect">
            <a:avLst/>
          </a:prstGeom>
        </p:spPr>
        <p:txBody>
          <a:bodyPr vert="horz" lIns="91440" tIns="45720" rIns="91440" bIns="45720" rtlCol="0"/>
          <a:lstStyle>
            <a:lvl1pPr algn="r">
              <a:defRPr sz="1200"/>
            </a:lvl1pPr>
          </a:lstStyle>
          <a:p>
            <a:pPr>
              <a:defRPr/>
            </a:pPr>
            <a:fld id="{B8E0867A-C5E8-4899-9A1B-E5B88533D0BA}" type="datetimeFigureOut">
              <a:rPr lang="en-CA"/>
              <a:t>2026-09-10</a:t>
            </a:fld>
            <a:endParaRPr lang="en-CA"/>
          </a:p>
        </p:txBody>
      </p:sp>
      <p:sp>
        <p:nvSpPr>
          <p:cNvPr id="4" name="Slide Image Placeholder 3"/>
          <p:cNvSpPr>
            <a:spLocks noGrp="1" noRot="1" noChangeAspect="1"/>
          </p:cNvSpPr>
          <p:nvPr>
            <p:ph type="sldImg" idx="2"/>
          </p:nvPr>
        </p:nvSpPr>
        <p:spPr bwMode="auto">
          <a:xfrm>
            <a:off x="685800" y="1143000"/>
            <a:ext cx="5486400" cy="3086100"/>
          </a:xfrm>
          <a:prstGeom prst="rect">
            <a:avLst/>
          </a:prstGeom>
          <a:noFill/>
          <a:ln w="12700">
            <a:solidFill>
              <a:prstClr val="black"/>
            </a:solidFill>
          </a:ln>
        </p:spPr>
        <p:txBody>
          <a:bodyPr vert="horz" lIns="91440" tIns="45720" rIns="91440" bIns="45720" rtlCol="0" anchor="ctr"/>
          <a:lstStyle/>
          <a:p>
            <a:pPr>
              <a:defRPr/>
            </a:pPr>
            <a:endParaRPr lang="en-CA"/>
          </a:p>
        </p:txBody>
      </p:sp>
      <p:sp>
        <p:nvSpPr>
          <p:cNvPr id="5" name="Notes Placeholder 4"/>
          <p:cNvSpPr>
            <a:spLocks noGrp="1"/>
          </p:cNvSpPr>
          <p:nvPr>
            <p:ph type="body" sz="quarter" idx="3"/>
          </p:nvPr>
        </p:nvSpPr>
        <p:spPr bwMode="auto">
          <a:xfrm>
            <a:off x="685800" y="4400550"/>
            <a:ext cx="5486400" cy="3600450"/>
          </a:xfrm>
          <a:prstGeom prst="rect">
            <a:avLst/>
          </a:prstGeom>
        </p:spPr>
        <p:txBody>
          <a:bodyPr vert="horz" lIns="91440" tIns="45720" rIns="91440" bIns="45720" rtlCol="0"/>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CA"/>
          </a:p>
        </p:txBody>
      </p:sp>
      <p:sp>
        <p:nvSpPr>
          <p:cNvPr id="6" name="Footer Placehold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lang="en-CA"/>
          </a:p>
        </p:txBody>
      </p:sp>
      <p:sp>
        <p:nvSpPr>
          <p:cNvPr id="7" name="Slide Number Placeholder 6"/>
          <p:cNvSpPr>
            <a:spLocks noGrp="1"/>
          </p:cNvSpPr>
          <p:nvPr>
            <p:ph type="sldNum" sz="quarter" idx="5"/>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fld id="{F0E6084E-69E7-4227-9E72-DB47336C638F}" type="slidenum">
              <a:rPr lang="en-CA"/>
              <a:t>‹#›</a:t>
            </a:fld>
            <a:endParaRPr lang="en-CA"/>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lang="en-US"/>
          </a:p>
        </p:txBody>
      </p:sp>
      <p:sp>
        <p:nvSpPr>
          <p:cNvPr id="4" name="Slide Number Placeholder 3"/>
          <p:cNvSpPr>
            <a:spLocks noGrp="1"/>
          </p:cNvSpPr>
          <p:nvPr>
            <p:ph type="sldNum" sz="quarter" idx="5"/>
          </p:nvPr>
        </p:nvSpPr>
        <p:spPr bwMode="auto"/>
        <p:txBody>
          <a:bodyPr/>
          <a:lstStyle/>
          <a:p>
            <a:pPr>
              <a:defRPr/>
            </a:pPr>
            <a:fld id="{F0E6084E-69E7-4227-9E72-DB47336C638F}" type="slidenum">
              <a:rPr lang="en-CA"/>
              <a:t>1</a:t>
            </a:fld>
            <a:endParaRPr lang="en-CA"/>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lang="en-US"/>
          </a:p>
        </p:txBody>
      </p:sp>
      <p:sp>
        <p:nvSpPr>
          <p:cNvPr id="4" name="Slide Number Placeholder 3"/>
          <p:cNvSpPr>
            <a:spLocks noGrp="1"/>
          </p:cNvSpPr>
          <p:nvPr>
            <p:ph type="sldNum" sz="quarter" idx="5"/>
          </p:nvPr>
        </p:nvSpPr>
        <p:spPr bwMode="auto"/>
        <p:txBody>
          <a:bodyPr/>
          <a:lstStyle/>
          <a:p>
            <a:pPr>
              <a:defRPr/>
            </a:pPr>
            <a:fld id="{F0E6084E-69E7-4227-9E72-DB47336C638F}" type="slidenum">
              <a:rPr lang="en-CA"/>
              <a:t>10</a:t>
            </a:fld>
            <a:endParaRPr lang="en-CA"/>
          </a:p>
        </p:txBody>
      </p:sp>
    </p:spTree>
    <p:extLst>
      <p:ext uri="{BB962C8B-B14F-4D97-AF65-F5344CB8AC3E}">
        <p14:creationId xmlns:p14="http://schemas.microsoft.com/office/powerpoint/2010/main" val="9949247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437B0-108F-E8BA-40EF-B1A60870DDE9}"/>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A5FFE917-DC74-4B1C-4B72-9FC48AA50E42}"/>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575B9462-70E9-8B53-4C2B-8C1D4AC3E29F}"/>
              </a:ext>
            </a:extLst>
          </p:cNvPr>
          <p:cNvSpPr>
            <a:spLocks noGrp="1"/>
          </p:cNvSpPr>
          <p:nvPr>
            <p:ph type="body" idx="1"/>
          </p:nvPr>
        </p:nvSpPr>
        <p:spPr bwMode="auto"/>
        <p:txBody>
          <a:bodyPr/>
          <a:lstStyle/>
          <a:p>
            <a:pPr>
              <a:defRPr/>
            </a:pPr>
            <a:endParaRPr lang="en-US"/>
          </a:p>
        </p:txBody>
      </p:sp>
      <p:sp>
        <p:nvSpPr>
          <p:cNvPr id="4" name="Slide Number Placeholder 3">
            <a:extLst>
              <a:ext uri="{FF2B5EF4-FFF2-40B4-BE49-F238E27FC236}">
                <a16:creationId xmlns:a16="http://schemas.microsoft.com/office/drawing/2014/main" id="{2D142AE4-7ADB-5A1C-70CF-19C921D39D03}"/>
              </a:ext>
            </a:extLst>
          </p:cNvPr>
          <p:cNvSpPr>
            <a:spLocks noGrp="1"/>
          </p:cNvSpPr>
          <p:nvPr>
            <p:ph type="sldNum" sz="quarter" idx="5"/>
          </p:nvPr>
        </p:nvSpPr>
        <p:spPr bwMode="auto"/>
        <p:txBody>
          <a:bodyPr/>
          <a:lstStyle/>
          <a:p>
            <a:pPr>
              <a:defRPr/>
            </a:pPr>
            <a:fld id="{F0E6084E-69E7-4227-9E72-DB47336C638F}" type="slidenum">
              <a:rPr lang="en-CA"/>
              <a:t>11</a:t>
            </a:fld>
            <a:endParaRPr lang="en-CA"/>
          </a:p>
        </p:txBody>
      </p:sp>
    </p:spTree>
    <p:extLst>
      <p:ext uri="{BB962C8B-B14F-4D97-AF65-F5344CB8AC3E}">
        <p14:creationId xmlns:p14="http://schemas.microsoft.com/office/powerpoint/2010/main" val="20912006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F9E65-29E1-49EA-CB88-6760755A7848}"/>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88ABF886-0F59-EFFF-60BC-D495677C9135}"/>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7CC931EE-2C90-EC2F-A4CE-8DED332A202C}"/>
              </a:ext>
            </a:extLst>
          </p:cNvPr>
          <p:cNvSpPr>
            <a:spLocks noGrp="1"/>
          </p:cNvSpPr>
          <p:nvPr>
            <p:ph type="body" idx="1"/>
          </p:nvPr>
        </p:nvSpPr>
        <p:spPr bwMode="auto"/>
        <p:txBody>
          <a:bodyPr/>
          <a:lstStyle/>
          <a:p>
            <a:pPr>
              <a:defRPr/>
            </a:pPr>
            <a:endParaRPr lang="en-US"/>
          </a:p>
        </p:txBody>
      </p:sp>
      <p:sp>
        <p:nvSpPr>
          <p:cNvPr id="4" name="Slide Number Placeholder 3">
            <a:extLst>
              <a:ext uri="{FF2B5EF4-FFF2-40B4-BE49-F238E27FC236}">
                <a16:creationId xmlns:a16="http://schemas.microsoft.com/office/drawing/2014/main" id="{5E8F8374-4CD8-71B3-4F56-B63F9C0AE546}"/>
              </a:ext>
            </a:extLst>
          </p:cNvPr>
          <p:cNvSpPr>
            <a:spLocks noGrp="1"/>
          </p:cNvSpPr>
          <p:nvPr>
            <p:ph type="sldNum" sz="quarter" idx="5"/>
          </p:nvPr>
        </p:nvSpPr>
        <p:spPr bwMode="auto"/>
        <p:txBody>
          <a:bodyPr/>
          <a:lstStyle/>
          <a:p>
            <a:pPr>
              <a:defRPr/>
            </a:pPr>
            <a:fld id="{F0E6084E-69E7-4227-9E72-DB47336C638F}" type="slidenum">
              <a:rPr lang="en-CA"/>
              <a:t>12</a:t>
            </a:fld>
            <a:endParaRPr lang="en-CA"/>
          </a:p>
        </p:txBody>
      </p:sp>
    </p:spTree>
    <p:extLst>
      <p:ext uri="{BB962C8B-B14F-4D97-AF65-F5344CB8AC3E}">
        <p14:creationId xmlns:p14="http://schemas.microsoft.com/office/powerpoint/2010/main" val="2289853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lang="en-US"/>
          </a:p>
        </p:txBody>
      </p:sp>
      <p:sp>
        <p:nvSpPr>
          <p:cNvPr id="4" name="Slide Number Placeholder 3"/>
          <p:cNvSpPr>
            <a:spLocks noGrp="1"/>
          </p:cNvSpPr>
          <p:nvPr>
            <p:ph type="sldNum" sz="quarter" idx="5"/>
          </p:nvPr>
        </p:nvSpPr>
        <p:spPr bwMode="auto"/>
        <p:txBody>
          <a:bodyPr/>
          <a:lstStyle/>
          <a:p>
            <a:pPr>
              <a:defRPr/>
            </a:pPr>
            <a:fld id="{F0E6084E-69E7-4227-9E72-DB47336C638F}" type="slidenum">
              <a:rPr lang="en-CA"/>
              <a:t>13</a:t>
            </a:fld>
            <a:endParaRPr lang="en-CA"/>
          </a:p>
        </p:txBody>
      </p:sp>
    </p:spTree>
    <p:extLst>
      <p:ext uri="{BB962C8B-B14F-4D97-AF65-F5344CB8AC3E}">
        <p14:creationId xmlns:p14="http://schemas.microsoft.com/office/powerpoint/2010/main" val="35736922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lang="en-US"/>
          </a:p>
        </p:txBody>
      </p:sp>
      <p:sp>
        <p:nvSpPr>
          <p:cNvPr id="4" name="Slide Number Placeholder 3"/>
          <p:cNvSpPr>
            <a:spLocks noGrp="1"/>
          </p:cNvSpPr>
          <p:nvPr>
            <p:ph type="sldNum" sz="quarter" idx="5"/>
          </p:nvPr>
        </p:nvSpPr>
        <p:spPr bwMode="auto"/>
        <p:txBody>
          <a:bodyPr/>
          <a:lstStyle/>
          <a:p>
            <a:pPr>
              <a:defRPr/>
            </a:pPr>
            <a:fld id="{F0E6084E-69E7-4227-9E72-DB47336C638F}" type="slidenum">
              <a:rPr lang="en-CA"/>
              <a:t>14</a:t>
            </a:fld>
            <a:endParaRPr lang="en-CA"/>
          </a:p>
        </p:txBody>
      </p:sp>
    </p:spTree>
    <p:extLst>
      <p:ext uri="{BB962C8B-B14F-4D97-AF65-F5344CB8AC3E}">
        <p14:creationId xmlns:p14="http://schemas.microsoft.com/office/powerpoint/2010/main" val="40413987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422AE-7160-4CD5-3EF7-EA97058B2672}"/>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7FDF67BB-F9BA-1BF0-2D8A-47FEEEA77010}"/>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CBC2638D-C863-6C3F-BA10-70355F13F8B2}"/>
              </a:ext>
            </a:extLst>
          </p:cNvPr>
          <p:cNvSpPr>
            <a:spLocks noGrp="1"/>
          </p:cNvSpPr>
          <p:nvPr>
            <p:ph type="body" idx="1"/>
          </p:nvPr>
        </p:nvSpPr>
        <p:spPr bwMode="auto"/>
        <p:txBody>
          <a:bodyPr/>
          <a:lstStyle/>
          <a:p>
            <a:pPr>
              <a:defRPr/>
            </a:pPr>
            <a:endParaRPr lang="en-US"/>
          </a:p>
        </p:txBody>
      </p:sp>
      <p:sp>
        <p:nvSpPr>
          <p:cNvPr id="4" name="Slide Number Placeholder 3">
            <a:extLst>
              <a:ext uri="{FF2B5EF4-FFF2-40B4-BE49-F238E27FC236}">
                <a16:creationId xmlns:a16="http://schemas.microsoft.com/office/drawing/2014/main" id="{D75D2DC0-3792-24F3-0EE4-5F911F0F9170}"/>
              </a:ext>
            </a:extLst>
          </p:cNvPr>
          <p:cNvSpPr>
            <a:spLocks noGrp="1"/>
          </p:cNvSpPr>
          <p:nvPr>
            <p:ph type="sldNum" sz="quarter" idx="5"/>
          </p:nvPr>
        </p:nvSpPr>
        <p:spPr bwMode="auto"/>
        <p:txBody>
          <a:bodyPr/>
          <a:lstStyle/>
          <a:p>
            <a:pPr>
              <a:defRPr/>
            </a:pPr>
            <a:fld id="{F0E6084E-69E7-4227-9E72-DB47336C638F}" type="slidenum">
              <a:rPr lang="en-CA"/>
              <a:t>15</a:t>
            </a:fld>
            <a:endParaRPr lang="en-CA"/>
          </a:p>
        </p:txBody>
      </p:sp>
    </p:spTree>
    <p:extLst>
      <p:ext uri="{BB962C8B-B14F-4D97-AF65-F5344CB8AC3E}">
        <p14:creationId xmlns:p14="http://schemas.microsoft.com/office/powerpoint/2010/main" val="10410735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94079-BA0A-B919-3D53-B07C38097C24}"/>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4EE8949A-64D6-F959-21F1-BBF3C9908D6E}"/>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04E9079E-9C62-2E3F-45AB-1E766BD28857}"/>
              </a:ext>
            </a:extLst>
          </p:cNvPr>
          <p:cNvSpPr>
            <a:spLocks noGrp="1"/>
          </p:cNvSpPr>
          <p:nvPr>
            <p:ph type="body" idx="1"/>
          </p:nvPr>
        </p:nvSpPr>
        <p:spPr bwMode="auto"/>
        <p:txBody>
          <a:bodyPr/>
          <a:lstStyle/>
          <a:p>
            <a:pPr>
              <a:defRPr/>
            </a:pPr>
            <a:endParaRPr lang="en-US"/>
          </a:p>
        </p:txBody>
      </p:sp>
      <p:sp>
        <p:nvSpPr>
          <p:cNvPr id="4" name="Slide Number Placeholder 3">
            <a:extLst>
              <a:ext uri="{FF2B5EF4-FFF2-40B4-BE49-F238E27FC236}">
                <a16:creationId xmlns:a16="http://schemas.microsoft.com/office/drawing/2014/main" id="{B53C1AC2-E3BC-5A59-EF40-309A6F6BD001}"/>
              </a:ext>
            </a:extLst>
          </p:cNvPr>
          <p:cNvSpPr>
            <a:spLocks noGrp="1"/>
          </p:cNvSpPr>
          <p:nvPr>
            <p:ph type="sldNum" sz="quarter" idx="5"/>
          </p:nvPr>
        </p:nvSpPr>
        <p:spPr bwMode="auto"/>
        <p:txBody>
          <a:bodyPr/>
          <a:lstStyle/>
          <a:p>
            <a:pPr>
              <a:defRPr/>
            </a:pPr>
            <a:fld id="{F0E6084E-69E7-4227-9E72-DB47336C638F}" type="slidenum">
              <a:rPr lang="en-CA"/>
              <a:t>16</a:t>
            </a:fld>
            <a:endParaRPr lang="en-CA"/>
          </a:p>
        </p:txBody>
      </p:sp>
    </p:spTree>
    <p:extLst>
      <p:ext uri="{BB962C8B-B14F-4D97-AF65-F5344CB8AC3E}">
        <p14:creationId xmlns:p14="http://schemas.microsoft.com/office/powerpoint/2010/main" val="26634963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2FD7D-A140-2F50-B464-845C1410A8C8}"/>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1261D0FA-06B1-4CF1-95B0-928DC13BD067}"/>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60217A16-3FEA-CD96-308B-2B4FEFCD6FD8}"/>
              </a:ext>
            </a:extLst>
          </p:cNvPr>
          <p:cNvSpPr>
            <a:spLocks noGrp="1"/>
          </p:cNvSpPr>
          <p:nvPr>
            <p:ph type="body" idx="1"/>
          </p:nvPr>
        </p:nvSpPr>
        <p:spPr bwMode="auto"/>
        <p:txBody>
          <a:bodyPr/>
          <a:lstStyle/>
          <a:p>
            <a:pPr>
              <a:defRPr/>
            </a:pPr>
            <a:endParaRPr lang="en-US"/>
          </a:p>
        </p:txBody>
      </p:sp>
      <p:sp>
        <p:nvSpPr>
          <p:cNvPr id="4" name="Slide Number Placeholder 3">
            <a:extLst>
              <a:ext uri="{FF2B5EF4-FFF2-40B4-BE49-F238E27FC236}">
                <a16:creationId xmlns:a16="http://schemas.microsoft.com/office/drawing/2014/main" id="{8A8AE7DC-DD7F-2D31-DCE0-0BE65911CFEA}"/>
              </a:ext>
            </a:extLst>
          </p:cNvPr>
          <p:cNvSpPr>
            <a:spLocks noGrp="1"/>
          </p:cNvSpPr>
          <p:nvPr>
            <p:ph type="sldNum" sz="quarter" idx="5"/>
          </p:nvPr>
        </p:nvSpPr>
        <p:spPr bwMode="auto"/>
        <p:txBody>
          <a:bodyPr/>
          <a:lstStyle/>
          <a:p>
            <a:pPr>
              <a:defRPr/>
            </a:pPr>
            <a:fld id="{F0E6084E-69E7-4227-9E72-DB47336C638F}" type="slidenum">
              <a:rPr lang="en-CA"/>
              <a:t>17</a:t>
            </a:fld>
            <a:endParaRPr lang="en-CA"/>
          </a:p>
        </p:txBody>
      </p:sp>
    </p:spTree>
    <p:extLst>
      <p:ext uri="{BB962C8B-B14F-4D97-AF65-F5344CB8AC3E}">
        <p14:creationId xmlns:p14="http://schemas.microsoft.com/office/powerpoint/2010/main" val="2698434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lang="en-US"/>
          </a:p>
        </p:txBody>
      </p:sp>
      <p:sp>
        <p:nvSpPr>
          <p:cNvPr id="4" name="Slide Number Placeholder 3"/>
          <p:cNvSpPr>
            <a:spLocks noGrp="1"/>
          </p:cNvSpPr>
          <p:nvPr>
            <p:ph type="sldNum" sz="quarter" idx="5"/>
          </p:nvPr>
        </p:nvSpPr>
        <p:spPr bwMode="auto"/>
        <p:txBody>
          <a:bodyPr/>
          <a:lstStyle/>
          <a:p>
            <a:pPr>
              <a:defRPr/>
            </a:pPr>
            <a:fld id="{F0E6084E-69E7-4227-9E72-DB47336C638F}" type="slidenum">
              <a:rPr lang="en-CA"/>
              <a:t>2</a:t>
            </a:fld>
            <a:endParaRPr lang="en-C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lang="en-US"/>
          </a:p>
        </p:txBody>
      </p:sp>
      <p:sp>
        <p:nvSpPr>
          <p:cNvPr id="4" name="Slide Number Placeholder 3"/>
          <p:cNvSpPr>
            <a:spLocks noGrp="1"/>
          </p:cNvSpPr>
          <p:nvPr>
            <p:ph type="sldNum" sz="quarter" idx="5"/>
          </p:nvPr>
        </p:nvSpPr>
        <p:spPr bwMode="auto"/>
        <p:txBody>
          <a:bodyPr/>
          <a:lstStyle/>
          <a:p>
            <a:pPr>
              <a:defRPr/>
            </a:pPr>
            <a:fld id="{F0E6084E-69E7-4227-9E72-DB47336C638F}" type="slidenum">
              <a:rPr lang="en-CA"/>
              <a:t>3</a:t>
            </a:fld>
            <a:endParaRPr lang="en-C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4C2F6-DD41-9A1F-AB0C-621A109B5B64}"/>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BBF736D8-8B36-3A66-C810-39DB521D77C5}"/>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38816582-D492-A08E-7B03-929FC72E3922}"/>
              </a:ext>
            </a:extLst>
          </p:cNvPr>
          <p:cNvSpPr>
            <a:spLocks noGrp="1"/>
          </p:cNvSpPr>
          <p:nvPr>
            <p:ph type="body" idx="1"/>
          </p:nvPr>
        </p:nvSpPr>
        <p:spPr bwMode="auto"/>
        <p:txBody>
          <a:bodyPr/>
          <a:lstStyle/>
          <a:p>
            <a:pPr>
              <a:defRPr/>
            </a:pPr>
            <a:endParaRPr lang="en-US"/>
          </a:p>
        </p:txBody>
      </p:sp>
      <p:sp>
        <p:nvSpPr>
          <p:cNvPr id="4" name="Slide Number Placeholder 3">
            <a:extLst>
              <a:ext uri="{FF2B5EF4-FFF2-40B4-BE49-F238E27FC236}">
                <a16:creationId xmlns:a16="http://schemas.microsoft.com/office/drawing/2014/main" id="{24C2E2D6-C108-54D0-7632-ED0F21A76C86}"/>
              </a:ext>
            </a:extLst>
          </p:cNvPr>
          <p:cNvSpPr>
            <a:spLocks noGrp="1"/>
          </p:cNvSpPr>
          <p:nvPr>
            <p:ph type="sldNum" sz="quarter" idx="5"/>
          </p:nvPr>
        </p:nvSpPr>
        <p:spPr bwMode="auto"/>
        <p:txBody>
          <a:bodyPr/>
          <a:lstStyle/>
          <a:p>
            <a:pPr>
              <a:defRPr/>
            </a:pPr>
            <a:fld id="{F0E6084E-69E7-4227-9E72-DB47336C638F}" type="slidenum">
              <a:rPr lang="en-CA"/>
              <a:t>4</a:t>
            </a:fld>
            <a:endParaRPr lang="en-CA"/>
          </a:p>
        </p:txBody>
      </p:sp>
    </p:spTree>
    <p:extLst>
      <p:ext uri="{BB962C8B-B14F-4D97-AF65-F5344CB8AC3E}">
        <p14:creationId xmlns:p14="http://schemas.microsoft.com/office/powerpoint/2010/main" val="31296735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lang="en-US"/>
          </a:p>
        </p:txBody>
      </p:sp>
      <p:sp>
        <p:nvSpPr>
          <p:cNvPr id="4" name="Slide Number Placeholder 3"/>
          <p:cNvSpPr>
            <a:spLocks noGrp="1"/>
          </p:cNvSpPr>
          <p:nvPr>
            <p:ph type="sldNum" sz="quarter" idx="5"/>
          </p:nvPr>
        </p:nvSpPr>
        <p:spPr bwMode="auto"/>
        <p:txBody>
          <a:bodyPr/>
          <a:lstStyle/>
          <a:p>
            <a:pPr>
              <a:defRPr/>
            </a:pPr>
            <a:fld id="{F0E6084E-69E7-4227-9E72-DB47336C638F}" type="slidenum">
              <a:rPr lang="en-CA"/>
              <a:t>5</a:t>
            </a:fld>
            <a:endParaRPr lang="en-CA"/>
          </a:p>
        </p:txBody>
      </p:sp>
    </p:spTree>
    <p:extLst>
      <p:ext uri="{BB962C8B-B14F-4D97-AF65-F5344CB8AC3E}">
        <p14:creationId xmlns:p14="http://schemas.microsoft.com/office/powerpoint/2010/main" val="4263616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lang="en-US"/>
          </a:p>
        </p:txBody>
      </p:sp>
      <p:sp>
        <p:nvSpPr>
          <p:cNvPr id="4" name="Slide Number Placeholder 3"/>
          <p:cNvSpPr>
            <a:spLocks noGrp="1"/>
          </p:cNvSpPr>
          <p:nvPr>
            <p:ph type="sldNum" sz="quarter" idx="5"/>
          </p:nvPr>
        </p:nvSpPr>
        <p:spPr bwMode="auto"/>
        <p:txBody>
          <a:bodyPr/>
          <a:lstStyle/>
          <a:p>
            <a:pPr>
              <a:defRPr/>
            </a:pPr>
            <a:fld id="{F0E6084E-69E7-4227-9E72-DB47336C638F}" type="slidenum">
              <a:rPr lang="en-CA"/>
              <a:t>6</a:t>
            </a:fld>
            <a:endParaRPr lang="en-CA"/>
          </a:p>
        </p:txBody>
      </p:sp>
    </p:spTree>
    <p:extLst>
      <p:ext uri="{BB962C8B-B14F-4D97-AF65-F5344CB8AC3E}">
        <p14:creationId xmlns:p14="http://schemas.microsoft.com/office/powerpoint/2010/main" val="427444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29EF4-AB3D-2041-5951-56D1417E28EF}"/>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E50F33CF-375E-A21B-E6D8-E704F8CC5153}"/>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DC9214EC-5B4D-76C2-8D7F-E12AC98C411A}"/>
              </a:ext>
            </a:extLst>
          </p:cNvPr>
          <p:cNvSpPr>
            <a:spLocks noGrp="1"/>
          </p:cNvSpPr>
          <p:nvPr>
            <p:ph type="body" idx="1"/>
          </p:nvPr>
        </p:nvSpPr>
        <p:spPr bwMode="auto"/>
        <p:txBody>
          <a:bodyPr/>
          <a:lstStyle/>
          <a:p>
            <a:pPr>
              <a:defRPr/>
            </a:pPr>
            <a:endParaRPr lang="en-US"/>
          </a:p>
        </p:txBody>
      </p:sp>
      <p:sp>
        <p:nvSpPr>
          <p:cNvPr id="4" name="Slide Number Placeholder 3">
            <a:extLst>
              <a:ext uri="{FF2B5EF4-FFF2-40B4-BE49-F238E27FC236}">
                <a16:creationId xmlns:a16="http://schemas.microsoft.com/office/drawing/2014/main" id="{AAB649B0-49C7-8004-E81A-6E3DEEEAC597}"/>
              </a:ext>
            </a:extLst>
          </p:cNvPr>
          <p:cNvSpPr>
            <a:spLocks noGrp="1"/>
          </p:cNvSpPr>
          <p:nvPr>
            <p:ph type="sldNum" sz="quarter" idx="5"/>
          </p:nvPr>
        </p:nvSpPr>
        <p:spPr bwMode="auto"/>
        <p:txBody>
          <a:bodyPr/>
          <a:lstStyle/>
          <a:p>
            <a:pPr>
              <a:defRPr/>
            </a:pPr>
            <a:fld id="{F0E6084E-69E7-4227-9E72-DB47336C638F}" type="slidenum">
              <a:rPr lang="en-CA"/>
              <a:t>7</a:t>
            </a:fld>
            <a:endParaRPr lang="en-CA"/>
          </a:p>
        </p:txBody>
      </p:sp>
    </p:spTree>
    <p:extLst>
      <p:ext uri="{BB962C8B-B14F-4D97-AF65-F5344CB8AC3E}">
        <p14:creationId xmlns:p14="http://schemas.microsoft.com/office/powerpoint/2010/main" val="2591432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BE009-02A1-916A-B957-812A039A8E92}"/>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FC77E1AF-FFB6-2F64-CB75-84B5DF5095C1}"/>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0BD9F179-CD79-FBFE-39DA-EBEFE3AC37F9}"/>
              </a:ext>
            </a:extLst>
          </p:cNvPr>
          <p:cNvSpPr>
            <a:spLocks noGrp="1"/>
          </p:cNvSpPr>
          <p:nvPr>
            <p:ph type="body" idx="1"/>
          </p:nvPr>
        </p:nvSpPr>
        <p:spPr bwMode="auto"/>
        <p:txBody>
          <a:bodyPr/>
          <a:lstStyle/>
          <a:p>
            <a:pPr>
              <a:defRPr/>
            </a:pPr>
            <a:endParaRPr lang="en-US"/>
          </a:p>
        </p:txBody>
      </p:sp>
      <p:sp>
        <p:nvSpPr>
          <p:cNvPr id="4" name="Slide Number Placeholder 3">
            <a:extLst>
              <a:ext uri="{FF2B5EF4-FFF2-40B4-BE49-F238E27FC236}">
                <a16:creationId xmlns:a16="http://schemas.microsoft.com/office/drawing/2014/main" id="{596E0D88-ED2F-FAB4-ABB4-871EE03C5AE6}"/>
              </a:ext>
            </a:extLst>
          </p:cNvPr>
          <p:cNvSpPr>
            <a:spLocks noGrp="1"/>
          </p:cNvSpPr>
          <p:nvPr>
            <p:ph type="sldNum" sz="quarter" idx="5"/>
          </p:nvPr>
        </p:nvSpPr>
        <p:spPr bwMode="auto"/>
        <p:txBody>
          <a:bodyPr/>
          <a:lstStyle/>
          <a:p>
            <a:pPr>
              <a:defRPr/>
            </a:pPr>
            <a:fld id="{F0E6084E-69E7-4227-9E72-DB47336C638F}" type="slidenum">
              <a:rPr lang="en-CA"/>
              <a:t>8</a:t>
            </a:fld>
            <a:endParaRPr lang="en-CA"/>
          </a:p>
        </p:txBody>
      </p:sp>
    </p:spTree>
    <p:extLst>
      <p:ext uri="{BB962C8B-B14F-4D97-AF65-F5344CB8AC3E}">
        <p14:creationId xmlns:p14="http://schemas.microsoft.com/office/powerpoint/2010/main" val="2541352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25418-CAB6-98DA-2D49-512B756E05DC}"/>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BBC4036B-4708-B8CC-11C5-E64C9AAE07C5}"/>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F4579D1D-2F2F-94A8-E624-F3AFF85937A8}"/>
              </a:ext>
            </a:extLst>
          </p:cNvPr>
          <p:cNvSpPr>
            <a:spLocks noGrp="1"/>
          </p:cNvSpPr>
          <p:nvPr>
            <p:ph type="body" idx="1"/>
          </p:nvPr>
        </p:nvSpPr>
        <p:spPr bwMode="auto"/>
        <p:txBody>
          <a:bodyPr/>
          <a:lstStyle/>
          <a:p>
            <a:pPr>
              <a:defRPr/>
            </a:pPr>
            <a:endParaRPr lang="en-US"/>
          </a:p>
        </p:txBody>
      </p:sp>
      <p:sp>
        <p:nvSpPr>
          <p:cNvPr id="4" name="Slide Number Placeholder 3">
            <a:extLst>
              <a:ext uri="{FF2B5EF4-FFF2-40B4-BE49-F238E27FC236}">
                <a16:creationId xmlns:a16="http://schemas.microsoft.com/office/drawing/2014/main" id="{DC4A3488-85B5-CEB5-6D81-087AE7A90275}"/>
              </a:ext>
            </a:extLst>
          </p:cNvPr>
          <p:cNvSpPr>
            <a:spLocks noGrp="1"/>
          </p:cNvSpPr>
          <p:nvPr>
            <p:ph type="sldNum" sz="quarter" idx="5"/>
          </p:nvPr>
        </p:nvSpPr>
        <p:spPr bwMode="auto"/>
        <p:txBody>
          <a:bodyPr/>
          <a:lstStyle/>
          <a:p>
            <a:pPr>
              <a:defRPr/>
            </a:pPr>
            <a:fld id="{F0E6084E-69E7-4227-9E72-DB47336C638F}" type="slidenum">
              <a:rPr lang="en-CA"/>
              <a:t>9</a:t>
            </a:fld>
            <a:endParaRPr lang="en-CA"/>
          </a:p>
        </p:txBody>
      </p:sp>
    </p:spTree>
    <p:extLst>
      <p:ext uri="{BB962C8B-B14F-4D97-AF65-F5344CB8AC3E}">
        <p14:creationId xmlns:p14="http://schemas.microsoft.com/office/powerpoint/2010/main" val="18657863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2.bin"/><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2.bin"/><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2.bin"/><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2.bin"/><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2.bin"/><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2.bin"/><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2.bin"/><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2.bin"/><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2.bin"/><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2.bin"/><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Master Grid">
    <p:bg>
      <p:bgPr>
        <a:blipFill>
          <a:blip r:embed="rId2">
            <a:lum/>
          </a:blip>
          <a:stretch/>
        </a:blipFill>
        <a:effectLst/>
      </p:bgPr>
    </p:bg>
    <p:spTree>
      <p:nvGrpSpPr>
        <p:cNvPr id="1" name=""/>
        <p:cNvGrpSpPr/>
        <p:nvPr/>
      </p:nvGrpSpPr>
      <p:grpSpPr bwMode="auto">
        <a:xfrm>
          <a:off x="0" y="0"/>
          <a:ext cx="0" cy="0"/>
          <a:chOff x="0" y="0"/>
          <a:chExt cx="0" cy="0"/>
        </a:xfrm>
      </p:grpSpPr>
      <p:graphicFrame>
        <p:nvGraphicFramePr>
          <p:cNvPr id="7" name="Object 6"/>
          <p:cNvGraphicFramePr>
            <a:graphicFrameLocks noChangeAspect="1"/>
          </p:cNvGraphicFramePr>
          <p:nvPr/>
        </p:nvGraphicFramePr>
        <p:xfrm>
          <a:off x="1587" y="1587"/>
          <a:ext cx="1587" cy="1587"/>
        </p:xfrm>
        <a:graphic>
          <a:graphicData uri="http://schemas.openxmlformats.org/presentationml/2006/ole">
            <mc:AlternateContent xmlns:mc="http://schemas.openxmlformats.org/markup-compatibility/2006">
              <mc:Choice xmlns:v="urn:schemas-microsoft-com:vml" Requires="v">
                <p:oleObj name="oleObj" r:id="rId3" imgW="0" imgH="0" progId="TCLayout.ActiveDocument.1">
                  <p:embed/>
                </p:oleObj>
              </mc:Choice>
              <mc:Fallback>
                <p:oleObj name="oleObj" r:id="rId3" imgW="0" imgH="0" progId="TCLayout.ActiveDocument.1">
                  <p:embed/>
                  <p:pic>
                    <p:nvPicPr>
                      <p:cNvPr id="7" name="Object 6"/>
                      <p:cNvPicPr/>
                      <p:nvPr/>
                    </p:nvPicPr>
                    <p:blipFill>
                      <a:blip r:embed="rId4"/>
                      <a:stretch/>
                    </p:blipFill>
                    <p:spPr bwMode="auto">
                      <a:xfrm>
                        <a:off x="1587" y="1587"/>
                        <a:ext cx="1587" cy="1587"/>
                      </a:xfrm>
                      <a:prstGeom prst="rect">
                        <a:avLst/>
                      </a:prstGeom>
                    </p:spPr>
                  </p:pic>
                </p:oleObj>
              </mc:Fallback>
            </mc:AlternateContent>
          </a:graphicData>
        </a:graphic>
      </p:graphicFrame>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Title and Vertical Text">
    <p:spTree>
      <p:nvGrpSpPr>
        <p:cNvPr id="1" name=""/>
        <p:cNvGrpSpPr/>
        <p:nvPr/>
      </p:nvGrpSpPr>
      <p:grpSpPr bwMode="auto">
        <a:xfrm>
          <a:off x="0" y="0"/>
          <a:ext cx="0" cy="0"/>
          <a:chOff x="0" y="0"/>
          <a:chExt cx="0" cy="0"/>
        </a:xfrm>
      </p:grpSpPr>
      <p:graphicFrame>
        <p:nvGraphicFramePr>
          <p:cNvPr id="7" name="Object 6"/>
          <p:cNvGraphicFramePr>
            <a:graphicFrameLocks noChangeAspect="1"/>
          </p:cNvGraphicFramePr>
          <p:nvPr/>
        </p:nvGraphicFramePr>
        <p:xfrm>
          <a:off x="1587" y="1587"/>
          <a:ext cx="1587" cy="1587"/>
        </p:xfrm>
        <a:graphic>
          <a:graphicData uri="http://schemas.openxmlformats.org/presentationml/2006/ole">
            <mc:AlternateContent xmlns:mc="http://schemas.openxmlformats.org/markup-compatibility/2006">
              <mc:Choice xmlns:v="urn:schemas-microsoft-com:vml" Requires="v">
                <p:oleObj name="oleObj" r:id="rId2" imgW="0" imgH="0" progId="TCLayout.ActiveDocument.1">
                  <p:embed/>
                </p:oleObj>
              </mc:Choice>
              <mc:Fallback>
                <p:oleObj name="oleObj" r:id="rId2" imgW="0" imgH="0" progId="TCLayout.ActiveDocument.1">
                  <p:embed/>
                  <p:pic>
                    <p:nvPicPr>
                      <p:cNvPr id="7" name="Object 6"/>
                      <p:cNvPicPr/>
                      <p:nvPr/>
                    </p:nvPicPr>
                    <p:blipFill>
                      <a:blip r:embed="rId3"/>
                      <a:stretch/>
                    </p:blipFill>
                    <p:spPr bwMode="auto">
                      <a:xfrm>
                        <a:off x="1587" y="1587"/>
                        <a:ext cx="1587" cy="1587"/>
                      </a:xfrm>
                      <a:prstGeom prst="rect">
                        <a:avLst/>
                      </a:prstGeom>
                    </p:spPr>
                  </p:pic>
                </p:oleObj>
              </mc:Fallback>
            </mc:AlternateContent>
          </a:graphicData>
        </a:graphic>
      </p:graphicFrame>
      <p:sp>
        <p:nvSpPr>
          <p:cNvPr id="2" name="Title 1"/>
          <p:cNvSpPr>
            <a:spLocks noGrp="1"/>
          </p:cNvSpPr>
          <p:nvPr>
            <p:ph type="title" hasCustomPrompt="1"/>
          </p:nvPr>
        </p:nvSpPr>
        <p:spPr bwMode="auto"/>
        <p:txBody>
          <a:bodyPr vert="horz"/>
          <a:lstStyle/>
          <a:p>
            <a:pPr>
              <a:defRPr/>
            </a:pPr>
            <a:r>
              <a:rPr lang="en-US"/>
              <a:t>Click to edit Master title style</a:t>
            </a:r>
            <a:endParaRPr lang="en-CA"/>
          </a:p>
        </p:txBody>
      </p:sp>
      <p:sp>
        <p:nvSpPr>
          <p:cNvPr id="3" name="Vertical Text Placeholder 2"/>
          <p:cNvSpPr>
            <a:spLocks noGrp="1"/>
          </p:cNvSpPr>
          <p:nvPr>
            <p:ph type="body" orient="vert" idx="1"/>
          </p:nvPr>
        </p:nvSpPr>
        <p:spPr bwMode="auto"/>
        <p:txBody>
          <a:bodyPr vert="eaVert"/>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CA"/>
          </a:p>
        </p:txBody>
      </p:sp>
      <p:sp>
        <p:nvSpPr>
          <p:cNvPr id="4" name="Date Placeholder 3"/>
          <p:cNvSpPr>
            <a:spLocks noGrp="1"/>
          </p:cNvSpPr>
          <p:nvPr>
            <p:ph type="dt" sz="half" idx="10"/>
          </p:nvPr>
        </p:nvSpPr>
        <p:spPr bwMode="auto"/>
        <p:txBody>
          <a:bodyPr/>
          <a:lstStyle/>
          <a:p>
            <a:pPr>
              <a:defRPr/>
            </a:pPr>
            <a:fld id="{B510E206-8428-467D-96B7-6C005D196C1D}" type="datetimeFigureOut">
              <a:rPr lang="en-CA"/>
              <a:t>2026-09-10</a:t>
            </a:fld>
            <a:endParaRPr lang="en-CA"/>
          </a:p>
        </p:txBody>
      </p:sp>
      <p:sp>
        <p:nvSpPr>
          <p:cNvPr id="5" name="Footer Placeholder 4"/>
          <p:cNvSpPr>
            <a:spLocks noGrp="1"/>
          </p:cNvSpPr>
          <p:nvPr>
            <p:ph type="ftr" sz="quarter" idx="11"/>
          </p:nvPr>
        </p:nvSpPr>
        <p:spPr bwMode="auto"/>
        <p:txBody>
          <a:bodyPr/>
          <a:lstStyle/>
          <a:p>
            <a:pPr>
              <a:defRPr/>
            </a:pPr>
            <a:endParaRPr lang="en-CA"/>
          </a:p>
        </p:txBody>
      </p:sp>
      <p:sp>
        <p:nvSpPr>
          <p:cNvPr id="6" name="Slide Number Placeholder 5"/>
          <p:cNvSpPr>
            <a:spLocks noGrp="1"/>
          </p:cNvSpPr>
          <p:nvPr>
            <p:ph type="sldNum" sz="quarter" idx="12"/>
          </p:nvPr>
        </p:nvSpPr>
        <p:spPr bwMode="auto"/>
        <p:txBody>
          <a:bodyPr/>
          <a:lstStyle/>
          <a:p>
            <a:pPr>
              <a:defRPr/>
            </a:pPr>
            <a:fld id="{94C36072-61E0-46B6-9C51-56B83EEE1155}" type="slidenum">
              <a:rPr lang="en-CA"/>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Vertical Title and Text">
    <p:spTree>
      <p:nvGrpSpPr>
        <p:cNvPr id="1" name=""/>
        <p:cNvGrpSpPr/>
        <p:nvPr/>
      </p:nvGrpSpPr>
      <p:grpSpPr bwMode="auto">
        <a:xfrm>
          <a:off x="0" y="0"/>
          <a:ext cx="0" cy="0"/>
          <a:chOff x="0" y="0"/>
          <a:chExt cx="0" cy="0"/>
        </a:xfrm>
      </p:grpSpPr>
      <p:graphicFrame>
        <p:nvGraphicFramePr>
          <p:cNvPr id="7" name="Object 6"/>
          <p:cNvGraphicFramePr>
            <a:graphicFrameLocks noChangeAspect="1"/>
          </p:cNvGraphicFramePr>
          <p:nvPr/>
        </p:nvGraphicFramePr>
        <p:xfrm>
          <a:off x="1587" y="1587"/>
          <a:ext cx="1587" cy="1587"/>
        </p:xfrm>
        <a:graphic>
          <a:graphicData uri="http://schemas.openxmlformats.org/presentationml/2006/ole">
            <mc:AlternateContent xmlns:mc="http://schemas.openxmlformats.org/markup-compatibility/2006">
              <mc:Choice xmlns:v="urn:schemas-microsoft-com:vml" Requires="v">
                <p:oleObj name="oleObj" r:id="rId2" imgW="0" imgH="0" progId="TCLayout.ActiveDocument.1">
                  <p:embed/>
                </p:oleObj>
              </mc:Choice>
              <mc:Fallback>
                <p:oleObj name="oleObj" r:id="rId2" imgW="0" imgH="0" progId="TCLayout.ActiveDocument.1">
                  <p:embed/>
                  <p:pic>
                    <p:nvPicPr>
                      <p:cNvPr id="7" name="Object 6"/>
                      <p:cNvPicPr/>
                      <p:nvPr/>
                    </p:nvPicPr>
                    <p:blipFill>
                      <a:blip r:embed="rId3"/>
                      <a:stretch/>
                    </p:blipFill>
                    <p:spPr bwMode="auto">
                      <a:xfrm>
                        <a:off x="1587" y="1587"/>
                        <a:ext cx="1587" cy="1587"/>
                      </a:xfrm>
                      <a:prstGeom prst="rect">
                        <a:avLst/>
                      </a:prstGeom>
                    </p:spPr>
                  </p:pic>
                </p:oleObj>
              </mc:Fallback>
            </mc:AlternateContent>
          </a:graphicData>
        </a:graphic>
      </p:graphicFrame>
      <p:sp>
        <p:nvSpPr>
          <p:cNvPr id="2" name="Vertical Title 1"/>
          <p:cNvSpPr>
            <a:spLocks noGrp="1"/>
          </p:cNvSpPr>
          <p:nvPr>
            <p:ph type="title" orient="vert" hasCustomPrompt="1"/>
          </p:nvPr>
        </p:nvSpPr>
        <p:spPr bwMode="auto">
          <a:xfrm>
            <a:off x="8724900" y="365125"/>
            <a:ext cx="2628900" cy="5811838"/>
          </a:xfrm>
        </p:spPr>
        <p:txBody>
          <a:bodyPr vert="eaVert"/>
          <a:lstStyle/>
          <a:p>
            <a:pPr>
              <a:defRPr/>
            </a:pPr>
            <a:r>
              <a:rPr lang="en-US"/>
              <a:t>Click to edit Master title style</a:t>
            </a:r>
            <a:endParaRPr lang="en-CA"/>
          </a:p>
        </p:txBody>
      </p:sp>
      <p:sp>
        <p:nvSpPr>
          <p:cNvPr id="3" name="Vertical Text Placeholder 2"/>
          <p:cNvSpPr>
            <a:spLocks noGrp="1"/>
          </p:cNvSpPr>
          <p:nvPr>
            <p:ph type="body" orient="vert" idx="1"/>
          </p:nvPr>
        </p:nvSpPr>
        <p:spPr bwMode="auto">
          <a:xfrm>
            <a:off x="838200" y="365125"/>
            <a:ext cx="7734300" cy="5811838"/>
          </a:xfrm>
        </p:spPr>
        <p:txBody>
          <a:bodyPr vert="eaVert"/>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CA"/>
          </a:p>
        </p:txBody>
      </p:sp>
      <p:sp>
        <p:nvSpPr>
          <p:cNvPr id="4" name="Date Placeholder 3"/>
          <p:cNvSpPr>
            <a:spLocks noGrp="1"/>
          </p:cNvSpPr>
          <p:nvPr>
            <p:ph type="dt" sz="half" idx="10"/>
          </p:nvPr>
        </p:nvSpPr>
        <p:spPr bwMode="auto"/>
        <p:txBody>
          <a:bodyPr/>
          <a:lstStyle/>
          <a:p>
            <a:pPr>
              <a:defRPr/>
            </a:pPr>
            <a:fld id="{B510E206-8428-467D-96B7-6C005D196C1D}" type="datetimeFigureOut">
              <a:rPr lang="en-CA"/>
              <a:t>2026-09-10</a:t>
            </a:fld>
            <a:endParaRPr lang="en-CA"/>
          </a:p>
        </p:txBody>
      </p:sp>
      <p:sp>
        <p:nvSpPr>
          <p:cNvPr id="5" name="Footer Placeholder 4"/>
          <p:cNvSpPr>
            <a:spLocks noGrp="1"/>
          </p:cNvSpPr>
          <p:nvPr>
            <p:ph type="ftr" sz="quarter" idx="11"/>
          </p:nvPr>
        </p:nvSpPr>
        <p:spPr bwMode="auto"/>
        <p:txBody>
          <a:bodyPr/>
          <a:lstStyle/>
          <a:p>
            <a:pPr>
              <a:defRPr/>
            </a:pPr>
            <a:endParaRPr lang="en-CA"/>
          </a:p>
        </p:txBody>
      </p:sp>
      <p:sp>
        <p:nvSpPr>
          <p:cNvPr id="6" name="Slide Number Placeholder 5"/>
          <p:cNvSpPr>
            <a:spLocks noGrp="1"/>
          </p:cNvSpPr>
          <p:nvPr>
            <p:ph type="sldNum" sz="quarter" idx="12"/>
          </p:nvPr>
        </p:nvSpPr>
        <p:spPr bwMode="auto"/>
        <p:txBody>
          <a:bodyPr/>
          <a:lstStyle/>
          <a:p>
            <a:pPr>
              <a:defRPr/>
            </a:pPr>
            <a:fld id="{94C36072-61E0-46B6-9C51-56B83EEE1155}" type="slidenum">
              <a:rPr lang="en-CA"/>
              <a:t>‹#›</a:t>
            </a:fld>
            <a:endParaRPr lang="en-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Title and Content">
    <p:spTree>
      <p:nvGrpSpPr>
        <p:cNvPr id="1" name=""/>
        <p:cNvGrpSpPr/>
        <p:nvPr/>
      </p:nvGrpSpPr>
      <p:grpSpPr bwMode="auto">
        <a:xfrm>
          <a:off x="0" y="0"/>
          <a:ext cx="0" cy="0"/>
          <a:chOff x="0" y="0"/>
          <a:chExt cx="0" cy="0"/>
        </a:xfrm>
      </p:grpSpPr>
      <p:graphicFrame>
        <p:nvGraphicFramePr>
          <p:cNvPr id="7" name="Object 6"/>
          <p:cNvGraphicFramePr>
            <a:graphicFrameLocks noChangeAspect="1"/>
          </p:cNvGraphicFramePr>
          <p:nvPr/>
        </p:nvGraphicFramePr>
        <p:xfrm>
          <a:off x="1587" y="1587"/>
          <a:ext cx="1587" cy="1587"/>
        </p:xfrm>
        <a:graphic>
          <a:graphicData uri="http://schemas.openxmlformats.org/presentationml/2006/ole">
            <mc:AlternateContent xmlns:mc="http://schemas.openxmlformats.org/markup-compatibility/2006">
              <mc:Choice xmlns:v="urn:schemas-microsoft-com:vml" Requires="v">
                <p:oleObj name="oleObj" r:id="rId2" imgW="0" imgH="0" progId="TCLayout.ActiveDocument.1">
                  <p:embed/>
                </p:oleObj>
              </mc:Choice>
              <mc:Fallback>
                <p:oleObj name="oleObj" r:id="rId2" imgW="0" imgH="0" progId="TCLayout.ActiveDocument.1">
                  <p:embed/>
                  <p:pic>
                    <p:nvPicPr>
                      <p:cNvPr id="7" name="Object 6"/>
                      <p:cNvPicPr/>
                      <p:nvPr/>
                    </p:nvPicPr>
                    <p:blipFill>
                      <a:blip r:embed="rId3"/>
                      <a:stretch/>
                    </p:blipFill>
                    <p:spPr bwMode="auto">
                      <a:xfrm>
                        <a:off x="1587" y="1587"/>
                        <a:ext cx="1587" cy="1587"/>
                      </a:xfrm>
                      <a:prstGeom prst="rect">
                        <a:avLst/>
                      </a:prstGeom>
                    </p:spPr>
                  </p:pic>
                </p:oleObj>
              </mc:Fallback>
            </mc:AlternateContent>
          </a:graphicData>
        </a:graphic>
      </p:graphicFrame>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Section Header">
    <p:spTree>
      <p:nvGrpSpPr>
        <p:cNvPr id="1" name=""/>
        <p:cNvGrpSpPr/>
        <p:nvPr/>
      </p:nvGrpSpPr>
      <p:grpSpPr bwMode="auto">
        <a:xfrm>
          <a:off x="0" y="0"/>
          <a:ext cx="0" cy="0"/>
          <a:chOff x="0" y="0"/>
          <a:chExt cx="0" cy="0"/>
        </a:xfrm>
      </p:grpSpPr>
      <p:graphicFrame>
        <p:nvGraphicFramePr>
          <p:cNvPr id="7" name="Object 6"/>
          <p:cNvGraphicFramePr>
            <a:graphicFrameLocks noChangeAspect="1"/>
          </p:cNvGraphicFramePr>
          <p:nvPr/>
        </p:nvGraphicFramePr>
        <p:xfrm>
          <a:off x="1587" y="1587"/>
          <a:ext cx="1587" cy="1587"/>
        </p:xfrm>
        <a:graphic>
          <a:graphicData uri="http://schemas.openxmlformats.org/presentationml/2006/ole">
            <mc:AlternateContent xmlns:mc="http://schemas.openxmlformats.org/markup-compatibility/2006">
              <mc:Choice xmlns:v="urn:schemas-microsoft-com:vml" Requires="v">
                <p:oleObj name="oleObj" r:id="rId2" imgW="0" imgH="0" progId="TCLayout.ActiveDocument.1">
                  <p:embed/>
                </p:oleObj>
              </mc:Choice>
              <mc:Fallback>
                <p:oleObj name="oleObj" r:id="rId2" imgW="0" imgH="0" progId="TCLayout.ActiveDocument.1">
                  <p:embed/>
                  <p:pic>
                    <p:nvPicPr>
                      <p:cNvPr id="7" name="Object 6"/>
                      <p:cNvPicPr/>
                      <p:nvPr/>
                    </p:nvPicPr>
                    <p:blipFill>
                      <a:blip r:embed="rId3"/>
                      <a:stretch/>
                    </p:blipFill>
                    <p:spPr bwMode="auto">
                      <a:xfrm>
                        <a:off x="1587" y="1587"/>
                        <a:ext cx="1587" cy="1587"/>
                      </a:xfrm>
                      <a:prstGeom prst="rect">
                        <a:avLst/>
                      </a:prstGeom>
                    </p:spPr>
                  </p:pic>
                </p:oleObj>
              </mc:Fallback>
            </mc:AlternateContent>
          </a:graphicData>
        </a:graphic>
      </p:graphicFrame>
      <p:sp>
        <p:nvSpPr>
          <p:cNvPr id="2" name="Title 1"/>
          <p:cNvSpPr>
            <a:spLocks noGrp="1"/>
          </p:cNvSpPr>
          <p:nvPr>
            <p:ph type="title" hasCustomPrompt="1"/>
          </p:nvPr>
        </p:nvSpPr>
        <p:spPr bwMode="auto">
          <a:xfrm>
            <a:off x="831850" y="1709738"/>
            <a:ext cx="10515600" cy="2852737"/>
          </a:xfrm>
        </p:spPr>
        <p:txBody>
          <a:bodyPr vert="horz" anchor="b"/>
          <a:lstStyle>
            <a:lvl1pPr>
              <a:defRPr sz="6000"/>
            </a:lvl1pPr>
          </a:lstStyle>
          <a:p>
            <a:pPr>
              <a:defRPr/>
            </a:pPr>
            <a:r>
              <a:rPr lang="en-US"/>
              <a:t>Click to edit Master title style</a:t>
            </a:r>
            <a:endParaRPr lang="en-CA"/>
          </a:p>
        </p:txBody>
      </p:sp>
      <p:sp>
        <p:nvSpPr>
          <p:cNvPr id="3" name="Text Placeholder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en-US"/>
              <a:t>Click to edit Master text styles</a:t>
            </a:r>
            <a:endParaRPr/>
          </a:p>
        </p:txBody>
      </p:sp>
      <p:sp>
        <p:nvSpPr>
          <p:cNvPr id="4" name="Date Placeholder 3"/>
          <p:cNvSpPr>
            <a:spLocks noGrp="1"/>
          </p:cNvSpPr>
          <p:nvPr>
            <p:ph type="dt" sz="half" idx="10"/>
          </p:nvPr>
        </p:nvSpPr>
        <p:spPr bwMode="auto"/>
        <p:txBody>
          <a:bodyPr/>
          <a:lstStyle/>
          <a:p>
            <a:pPr>
              <a:defRPr/>
            </a:pPr>
            <a:fld id="{B510E206-8428-467D-96B7-6C005D196C1D}" type="datetimeFigureOut">
              <a:rPr lang="en-CA"/>
              <a:t>2026-09-10</a:t>
            </a:fld>
            <a:endParaRPr lang="en-CA"/>
          </a:p>
        </p:txBody>
      </p:sp>
      <p:sp>
        <p:nvSpPr>
          <p:cNvPr id="5" name="Footer Placeholder 4"/>
          <p:cNvSpPr>
            <a:spLocks noGrp="1"/>
          </p:cNvSpPr>
          <p:nvPr>
            <p:ph type="ftr" sz="quarter" idx="11"/>
          </p:nvPr>
        </p:nvSpPr>
        <p:spPr bwMode="auto"/>
        <p:txBody>
          <a:bodyPr/>
          <a:lstStyle/>
          <a:p>
            <a:pPr>
              <a:defRPr/>
            </a:pPr>
            <a:endParaRPr lang="en-CA"/>
          </a:p>
        </p:txBody>
      </p:sp>
      <p:sp>
        <p:nvSpPr>
          <p:cNvPr id="6" name="Slide Number Placeholder 5"/>
          <p:cNvSpPr>
            <a:spLocks noGrp="1"/>
          </p:cNvSpPr>
          <p:nvPr>
            <p:ph type="sldNum" sz="quarter" idx="12"/>
          </p:nvPr>
        </p:nvSpPr>
        <p:spPr bwMode="auto"/>
        <p:txBody>
          <a:bodyPr/>
          <a:lstStyle/>
          <a:p>
            <a:pPr>
              <a:defRPr/>
            </a:pPr>
            <a:fld id="{94C36072-61E0-46B6-9C51-56B83EEE1155}" type="slidenum">
              <a:rPr lang="en-CA"/>
              <a:t>‹#›</a:t>
            </a:fld>
            <a:endParaRPr lang="en-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Two Content">
    <p:spTree>
      <p:nvGrpSpPr>
        <p:cNvPr id="1" name=""/>
        <p:cNvGrpSpPr/>
        <p:nvPr/>
      </p:nvGrpSpPr>
      <p:grpSpPr bwMode="auto">
        <a:xfrm>
          <a:off x="0" y="0"/>
          <a:ext cx="0" cy="0"/>
          <a:chOff x="0" y="0"/>
          <a:chExt cx="0" cy="0"/>
        </a:xfrm>
      </p:grpSpPr>
      <p:graphicFrame>
        <p:nvGraphicFramePr>
          <p:cNvPr id="8" name="Object 7"/>
          <p:cNvGraphicFramePr>
            <a:graphicFrameLocks noChangeAspect="1"/>
          </p:cNvGraphicFramePr>
          <p:nvPr/>
        </p:nvGraphicFramePr>
        <p:xfrm>
          <a:off x="1587" y="1587"/>
          <a:ext cx="1587" cy="1587"/>
        </p:xfrm>
        <a:graphic>
          <a:graphicData uri="http://schemas.openxmlformats.org/presentationml/2006/ole">
            <mc:AlternateContent xmlns:mc="http://schemas.openxmlformats.org/markup-compatibility/2006">
              <mc:Choice xmlns:v="urn:schemas-microsoft-com:vml" Requires="v">
                <p:oleObj name="oleObj" r:id="rId2" imgW="0" imgH="0" progId="TCLayout.ActiveDocument.1">
                  <p:embed/>
                </p:oleObj>
              </mc:Choice>
              <mc:Fallback>
                <p:oleObj name="oleObj" r:id="rId2" imgW="0" imgH="0" progId="TCLayout.ActiveDocument.1">
                  <p:embed/>
                  <p:pic>
                    <p:nvPicPr>
                      <p:cNvPr id="8" name="Object 7"/>
                      <p:cNvPicPr/>
                      <p:nvPr/>
                    </p:nvPicPr>
                    <p:blipFill>
                      <a:blip r:embed="rId3"/>
                      <a:stretch/>
                    </p:blipFill>
                    <p:spPr bwMode="auto">
                      <a:xfrm>
                        <a:off x="1587" y="1587"/>
                        <a:ext cx="1587" cy="1587"/>
                      </a:xfrm>
                      <a:prstGeom prst="rect">
                        <a:avLst/>
                      </a:prstGeom>
                    </p:spPr>
                  </p:pic>
                </p:oleObj>
              </mc:Fallback>
            </mc:AlternateContent>
          </a:graphicData>
        </a:graphic>
      </p:graphicFrame>
      <p:sp>
        <p:nvSpPr>
          <p:cNvPr id="2" name="Title 1"/>
          <p:cNvSpPr>
            <a:spLocks noGrp="1"/>
          </p:cNvSpPr>
          <p:nvPr>
            <p:ph type="title" hasCustomPrompt="1"/>
          </p:nvPr>
        </p:nvSpPr>
        <p:spPr bwMode="auto"/>
        <p:txBody>
          <a:bodyPr vert="horz"/>
          <a:lstStyle/>
          <a:p>
            <a:pPr>
              <a:defRPr/>
            </a:pPr>
            <a:r>
              <a:rPr lang="en-US"/>
              <a:t>Click to edit Master title style</a:t>
            </a:r>
            <a:endParaRPr lang="en-CA"/>
          </a:p>
        </p:txBody>
      </p:sp>
      <p:sp>
        <p:nvSpPr>
          <p:cNvPr id="3" name="Content Placeholder 2"/>
          <p:cNvSpPr>
            <a:spLocks noGrp="1"/>
          </p:cNvSpPr>
          <p:nvPr>
            <p:ph sz="half" idx="1"/>
          </p:nvPr>
        </p:nvSpPr>
        <p:spPr bwMode="auto">
          <a:xfrm>
            <a:off x="838200" y="1825625"/>
            <a:ext cx="5181600" cy="435133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CA"/>
          </a:p>
        </p:txBody>
      </p:sp>
      <p:sp>
        <p:nvSpPr>
          <p:cNvPr id="4" name="Content Placeholder 3"/>
          <p:cNvSpPr>
            <a:spLocks noGrp="1"/>
          </p:cNvSpPr>
          <p:nvPr>
            <p:ph sz="half" idx="2"/>
          </p:nvPr>
        </p:nvSpPr>
        <p:spPr bwMode="auto">
          <a:xfrm>
            <a:off x="6172200" y="1825625"/>
            <a:ext cx="5181600" cy="435133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CA"/>
          </a:p>
        </p:txBody>
      </p:sp>
      <p:sp>
        <p:nvSpPr>
          <p:cNvPr id="5" name="Date Placeholder 4"/>
          <p:cNvSpPr>
            <a:spLocks noGrp="1"/>
          </p:cNvSpPr>
          <p:nvPr>
            <p:ph type="dt" sz="half" idx="10"/>
          </p:nvPr>
        </p:nvSpPr>
        <p:spPr bwMode="auto"/>
        <p:txBody>
          <a:bodyPr/>
          <a:lstStyle/>
          <a:p>
            <a:pPr>
              <a:defRPr/>
            </a:pPr>
            <a:fld id="{B510E206-8428-467D-96B7-6C005D196C1D}" type="datetimeFigureOut">
              <a:rPr lang="en-CA"/>
              <a:t>2026-09-10</a:t>
            </a:fld>
            <a:endParaRPr lang="en-CA"/>
          </a:p>
        </p:txBody>
      </p:sp>
      <p:sp>
        <p:nvSpPr>
          <p:cNvPr id="6" name="Footer Placeholder 5"/>
          <p:cNvSpPr>
            <a:spLocks noGrp="1"/>
          </p:cNvSpPr>
          <p:nvPr>
            <p:ph type="ftr" sz="quarter" idx="11"/>
          </p:nvPr>
        </p:nvSpPr>
        <p:spPr bwMode="auto"/>
        <p:txBody>
          <a:bodyPr/>
          <a:lstStyle/>
          <a:p>
            <a:pPr>
              <a:defRPr/>
            </a:pPr>
            <a:endParaRPr lang="en-CA"/>
          </a:p>
        </p:txBody>
      </p:sp>
      <p:sp>
        <p:nvSpPr>
          <p:cNvPr id="7" name="Slide Number Placeholder 6"/>
          <p:cNvSpPr>
            <a:spLocks noGrp="1"/>
          </p:cNvSpPr>
          <p:nvPr>
            <p:ph type="sldNum" sz="quarter" idx="12"/>
          </p:nvPr>
        </p:nvSpPr>
        <p:spPr bwMode="auto"/>
        <p:txBody>
          <a:bodyPr/>
          <a:lstStyle/>
          <a:p>
            <a:pPr>
              <a:defRPr/>
            </a:pPr>
            <a:fld id="{94C36072-61E0-46B6-9C51-56B83EEE1155}" type="slidenum">
              <a:rPr lang="en-CA"/>
              <a:t>‹#›</a:t>
            </a:fld>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Comparison">
    <p:spTree>
      <p:nvGrpSpPr>
        <p:cNvPr id="1" name=""/>
        <p:cNvGrpSpPr/>
        <p:nvPr/>
      </p:nvGrpSpPr>
      <p:grpSpPr bwMode="auto">
        <a:xfrm>
          <a:off x="0" y="0"/>
          <a:ext cx="0" cy="0"/>
          <a:chOff x="0" y="0"/>
          <a:chExt cx="0" cy="0"/>
        </a:xfrm>
      </p:grpSpPr>
      <p:graphicFrame>
        <p:nvGraphicFramePr>
          <p:cNvPr id="10" name="Object 9"/>
          <p:cNvGraphicFramePr>
            <a:graphicFrameLocks noChangeAspect="1"/>
          </p:cNvGraphicFramePr>
          <p:nvPr/>
        </p:nvGraphicFramePr>
        <p:xfrm>
          <a:off x="1587" y="1587"/>
          <a:ext cx="1587" cy="1587"/>
        </p:xfrm>
        <a:graphic>
          <a:graphicData uri="http://schemas.openxmlformats.org/presentationml/2006/ole">
            <mc:AlternateContent xmlns:mc="http://schemas.openxmlformats.org/markup-compatibility/2006">
              <mc:Choice xmlns:v="urn:schemas-microsoft-com:vml" Requires="v">
                <p:oleObj name="oleObj" r:id="rId2" imgW="0" imgH="0" progId="TCLayout.ActiveDocument.1">
                  <p:embed/>
                </p:oleObj>
              </mc:Choice>
              <mc:Fallback>
                <p:oleObj name="oleObj" r:id="rId2" imgW="0" imgH="0" progId="TCLayout.ActiveDocument.1">
                  <p:embed/>
                  <p:pic>
                    <p:nvPicPr>
                      <p:cNvPr id="10" name="Object 9"/>
                      <p:cNvPicPr/>
                      <p:nvPr/>
                    </p:nvPicPr>
                    <p:blipFill>
                      <a:blip r:embed="rId3"/>
                      <a:stretch/>
                    </p:blipFill>
                    <p:spPr bwMode="auto">
                      <a:xfrm>
                        <a:off x="1587" y="1587"/>
                        <a:ext cx="1587" cy="1587"/>
                      </a:xfrm>
                      <a:prstGeom prst="rect">
                        <a:avLst/>
                      </a:prstGeom>
                    </p:spPr>
                  </p:pic>
                </p:oleObj>
              </mc:Fallback>
            </mc:AlternateContent>
          </a:graphicData>
        </a:graphic>
      </p:graphicFrame>
      <p:sp>
        <p:nvSpPr>
          <p:cNvPr id="2" name="Title 1"/>
          <p:cNvSpPr>
            <a:spLocks noGrp="1"/>
          </p:cNvSpPr>
          <p:nvPr>
            <p:ph type="title" hasCustomPrompt="1"/>
          </p:nvPr>
        </p:nvSpPr>
        <p:spPr bwMode="auto">
          <a:xfrm>
            <a:off x="839788" y="365125"/>
            <a:ext cx="10515600" cy="1325563"/>
          </a:xfrm>
        </p:spPr>
        <p:txBody>
          <a:bodyPr vert="horz"/>
          <a:lstStyle/>
          <a:p>
            <a:pPr>
              <a:defRPr/>
            </a:pPr>
            <a:r>
              <a:rPr lang="en-US"/>
              <a:t>Click to edit Master title style</a:t>
            </a:r>
            <a:endParaRPr lang="en-CA"/>
          </a:p>
        </p:txBody>
      </p:sp>
      <p:sp>
        <p:nvSpPr>
          <p:cNvPr id="3" name="Text Placeholder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4" name="Content Placeholder 3"/>
          <p:cNvSpPr>
            <a:spLocks noGrp="1"/>
          </p:cNvSpPr>
          <p:nvPr>
            <p:ph sz="half" idx="2"/>
          </p:nvPr>
        </p:nvSpPr>
        <p:spPr bwMode="auto">
          <a:xfrm>
            <a:off x="839788" y="2505074"/>
            <a:ext cx="5157787" cy="368458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CA"/>
          </a:p>
        </p:txBody>
      </p:sp>
      <p:sp>
        <p:nvSpPr>
          <p:cNvPr id="5" name="Text Placeholder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6" name="Content Placeholder 5"/>
          <p:cNvSpPr>
            <a:spLocks noGrp="1"/>
          </p:cNvSpPr>
          <p:nvPr>
            <p:ph sz="quarter" idx="4"/>
          </p:nvPr>
        </p:nvSpPr>
        <p:spPr bwMode="auto">
          <a:xfrm>
            <a:off x="6172200" y="2505074"/>
            <a:ext cx="5183188" cy="368458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CA"/>
          </a:p>
        </p:txBody>
      </p:sp>
      <p:sp>
        <p:nvSpPr>
          <p:cNvPr id="7" name="Date Placeholder 6"/>
          <p:cNvSpPr>
            <a:spLocks noGrp="1"/>
          </p:cNvSpPr>
          <p:nvPr>
            <p:ph type="dt" sz="half" idx="10"/>
          </p:nvPr>
        </p:nvSpPr>
        <p:spPr bwMode="auto"/>
        <p:txBody>
          <a:bodyPr/>
          <a:lstStyle/>
          <a:p>
            <a:pPr>
              <a:defRPr/>
            </a:pPr>
            <a:fld id="{B510E206-8428-467D-96B7-6C005D196C1D}" type="datetimeFigureOut">
              <a:rPr lang="en-CA"/>
              <a:t>2026-09-10</a:t>
            </a:fld>
            <a:endParaRPr lang="en-CA"/>
          </a:p>
        </p:txBody>
      </p:sp>
      <p:sp>
        <p:nvSpPr>
          <p:cNvPr id="8" name="Footer Placeholder 7"/>
          <p:cNvSpPr>
            <a:spLocks noGrp="1"/>
          </p:cNvSpPr>
          <p:nvPr>
            <p:ph type="ftr" sz="quarter" idx="11"/>
          </p:nvPr>
        </p:nvSpPr>
        <p:spPr bwMode="auto"/>
        <p:txBody>
          <a:bodyPr/>
          <a:lstStyle/>
          <a:p>
            <a:pPr>
              <a:defRPr/>
            </a:pPr>
            <a:endParaRPr lang="en-CA"/>
          </a:p>
        </p:txBody>
      </p:sp>
      <p:sp>
        <p:nvSpPr>
          <p:cNvPr id="9" name="Slide Number Placeholder 8"/>
          <p:cNvSpPr>
            <a:spLocks noGrp="1"/>
          </p:cNvSpPr>
          <p:nvPr>
            <p:ph type="sldNum" sz="quarter" idx="12"/>
          </p:nvPr>
        </p:nvSpPr>
        <p:spPr bwMode="auto"/>
        <p:txBody>
          <a:bodyPr/>
          <a:lstStyle/>
          <a:p>
            <a:pPr>
              <a:defRPr/>
            </a:pPr>
            <a:fld id="{94C36072-61E0-46B6-9C51-56B83EEE1155}" type="slidenum">
              <a:rPr lang="en-CA"/>
              <a:t>‹#›</a:t>
            </a:fld>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Title Only">
    <p:spTree>
      <p:nvGrpSpPr>
        <p:cNvPr id="1" name=""/>
        <p:cNvGrpSpPr/>
        <p:nvPr/>
      </p:nvGrpSpPr>
      <p:grpSpPr bwMode="auto">
        <a:xfrm>
          <a:off x="0" y="0"/>
          <a:ext cx="0" cy="0"/>
          <a:chOff x="0" y="0"/>
          <a:chExt cx="0" cy="0"/>
        </a:xfrm>
      </p:grpSpPr>
      <p:graphicFrame>
        <p:nvGraphicFramePr>
          <p:cNvPr id="6" name="Object 5"/>
          <p:cNvGraphicFramePr>
            <a:graphicFrameLocks noChangeAspect="1"/>
          </p:cNvGraphicFramePr>
          <p:nvPr/>
        </p:nvGraphicFramePr>
        <p:xfrm>
          <a:off x="1587" y="1587"/>
          <a:ext cx="1587" cy="1587"/>
        </p:xfrm>
        <a:graphic>
          <a:graphicData uri="http://schemas.openxmlformats.org/presentationml/2006/ole">
            <mc:AlternateContent xmlns:mc="http://schemas.openxmlformats.org/markup-compatibility/2006">
              <mc:Choice xmlns:v="urn:schemas-microsoft-com:vml" Requires="v">
                <p:oleObj name="oleObj" r:id="rId2" imgW="0" imgH="0" progId="TCLayout.ActiveDocument.1">
                  <p:embed/>
                </p:oleObj>
              </mc:Choice>
              <mc:Fallback>
                <p:oleObj name="oleObj" r:id="rId2" imgW="0" imgH="0" progId="TCLayout.ActiveDocument.1">
                  <p:embed/>
                  <p:pic>
                    <p:nvPicPr>
                      <p:cNvPr id="6" name="Object 5"/>
                      <p:cNvPicPr/>
                      <p:nvPr/>
                    </p:nvPicPr>
                    <p:blipFill>
                      <a:blip r:embed="rId3"/>
                      <a:stretch/>
                    </p:blipFill>
                    <p:spPr bwMode="auto">
                      <a:xfrm>
                        <a:off x="1587" y="1587"/>
                        <a:ext cx="1587" cy="1587"/>
                      </a:xfrm>
                      <a:prstGeom prst="rect">
                        <a:avLst/>
                      </a:prstGeom>
                    </p:spPr>
                  </p:pic>
                </p:oleObj>
              </mc:Fallback>
            </mc:AlternateContent>
          </a:graphicData>
        </a:graphic>
      </p:graphicFrame>
      <p:sp>
        <p:nvSpPr>
          <p:cNvPr id="2" name="Title 1"/>
          <p:cNvSpPr>
            <a:spLocks noGrp="1"/>
          </p:cNvSpPr>
          <p:nvPr>
            <p:ph type="title" hasCustomPrompt="1"/>
          </p:nvPr>
        </p:nvSpPr>
        <p:spPr bwMode="auto"/>
        <p:txBody>
          <a:bodyPr vert="horz"/>
          <a:lstStyle/>
          <a:p>
            <a:pPr>
              <a:defRPr/>
            </a:pPr>
            <a:r>
              <a:rPr lang="en-US"/>
              <a:t>Click to edit Master title style</a:t>
            </a:r>
            <a:endParaRPr lang="en-CA"/>
          </a:p>
        </p:txBody>
      </p:sp>
      <p:sp>
        <p:nvSpPr>
          <p:cNvPr id="3" name="Date Placeholder 2"/>
          <p:cNvSpPr>
            <a:spLocks noGrp="1"/>
          </p:cNvSpPr>
          <p:nvPr>
            <p:ph type="dt" sz="half" idx="10"/>
          </p:nvPr>
        </p:nvSpPr>
        <p:spPr bwMode="auto"/>
        <p:txBody>
          <a:bodyPr/>
          <a:lstStyle/>
          <a:p>
            <a:pPr>
              <a:defRPr/>
            </a:pPr>
            <a:fld id="{B510E206-8428-467D-96B7-6C005D196C1D}" type="datetimeFigureOut">
              <a:rPr lang="en-CA"/>
              <a:t>2026-09-10</a:t>
            </a:fld>
            <a:endParaRPr lang="en-CA"/>
          </a:p>
        </p:txBody>
      </p:sp>
      <p:sp>
        <p:nvSpPr>
          <p:cNvPr id="4" name="Footer Placeholder 3"/>
          <p:cNvSpPr>
            <a:spLocks noGrp="1"/>
          </p:cNvSpPr>
          <p:nvPr>
            <p:ph type="ftr" sz="quarter" idx="11"/>
          </p:nvPr>
        </p:nvSpPr>
        <p:spPr bwMode="auto"/>
        <p:txBody>
          <a:bodyPr/>
          <a:lstStyle/>
          <a:p>
            <a:pPr>
              <a:defRPr/>
            </a:pPr>
            <a:endParaRPr lang="en-CA"/>
          </a:p>
        </p:txBody>
      </p:sp>
      <p:sp>
        <p:nvSpPr>
          <p:cNvPr id="5" name="Slide Number Placeholder 4"/>
          <p:cNvSpPr>
            <a:spLocks noGrp="1"/>
          </p:cNvSpPr>
          <p:nvPr>
            <p:ph type="sldNum" sz="quarter" idx="12"/>
          </p:nvPr>
        </p:nvSpPr>
        <p:spPr bwMode="auto"/>
        <p:txBody>
          <a:bodyPr/>
          <a:lstStyle/>
          <a:p>
            <a:pPr>
              <a:defRPr/>
            </a:pPr>
            <a:fld id="{94C36072-61E0-46B6-9C51-56B83EEE1155}" type="slidenum">
              <a:rPr lang="en-CA"/>
              <a:t>‹#›</a:t>
            </a:fld>
            <a:endParaRPr lang="en-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userDrawn="1">
  <p:cSld name="Blank">
    <p:spTree>
      <p:nvGrpSpPr>
        <p:cNvPr id="1" name=""/>
        <p:cNvGrpSpPr/>
        <p:nvPr/>
      </p:nvGrpSpPr>
      <p:grpSpPr bwMode="auto">
        <a:xfrm>
          <a:off x="0" y="0"/>
          <a:ext cx="0" cy="0"/>
          <a:chOff x="0" y="0"/>
          <a:chExt cx="0" cy="0"/>
        </a:xfrm>
      </p:grpSpPr>
      <p:graphicFrame>
        <p:nvGraphicFramePr>
          <p:cNvPr id="5" name="Object 4"/>
          <p:cNvGraphicFramePr>
            <a:graphicFrameLocks noChangeAspect="1"/>
          </p:cNvGraphicFramePr>
          <p:nvPr/>
        </p:nvGraphicFramePr>
        <p:xfrm>
          <a:off x="1587" y="1587"/>
          <a:ext cx="1587" cy="1587"/>
        </p:xfrm>
        <a:graphic>
          <a:graphicData uri="http://schemas.openxmlformats.org/presentationml/2006/ole">
            <mc:AlternateContent xmlns:mc="http://schemas.openxmlformats.org/markup-compatibility/2006">
              <mc:Choice xmlns:v="urn:schemas-microsoft-com:vml" Requires="v">
                <p:oleObj name="oleObj" r:id="rId2" imgW="0" imgH="0" progId="TCLayout.ActiveDocument.1">
                  <p:embed/>
                </p:oleObj>
              </mc:Choice>
              <mc:Fallback>
                <p:oleObj name="oleObj" r:id="rId2" imgW="0" imgH="0" progId="TCLayout.ActiveDocument.1">
                  <p:embed/>
                  <p:pic>
                    <p:nvPicPr>
                      <p:cNvPr id="5" name="Object 4"/>
                      <p:cNvPicPr/>
                      <p:nvPr/>
                    </p:nvPicPr>
                    <p:blipFill>
                      <a:blip r:embed="rId3"/>
                      <a:stretch/>
                    </p:blipFill>
                    <p:spPr bwMode="auto">
                      <a:xfrm>
                        <a:off x="1587" y="1587"/>
                        <a:ext cx="1587" cy="1587"/>
                      </a:xfrm>
                      <a:prstGeom prst="rect">
                        <a:avLst/>
                      </a:prstGeom>
                    </p:spPr>
                  </p:pic>
                </p:oleObj>
              </mc:Fallback>
            </mc:AlternateContent>
          </a:graphicData>
        </a:graphic>
      </p:graphicFrame>
      <p:sp>
        <p:nvSpPr>
          <p:cNvPr id="2" name="Date Placeholder 1"/>
          <p:cNvSpPr>
            <a:spLocks noGrp="1"/>
          </p:cNvSpPr>
          <p:nvPr>
            <p:ph type="dt" sz="half" idx="10"/>
          </p:nvPr>
        </p:nvSpPr>
        <p:spPr bwMode="auto"/>
        <p:txBody>
          <a:bodyPr/>
          <a:lstStyle/>
          <a:p>
            <a:pPr>
              <a:defRPr/>
            </a:pPr>
            <a:fld id="{B510E206-8428-467D-96B7-6C005D196C1D}" type="datetimeFigureOut">
              <a:rPr lang="en-CA"/>
              <a:t>2026-09-10</a:t>
            </a:fld>
            <a:endParaRPr lang="en-CA"/>
          </a:p>
        </p:txBody>
      </p:sp>
      <p:sp>
        <p:nvSpPr>
          <p:cNvPr id="3" name="Footer Placeholder 2"/>
          <p:cNvSpPr>
            <a:spLocks noGrp="1"/>
          </p:cNvSpPr>
          <p:nvPr>
            <p:ph type="ftr" sz="quarter" idx="11"/>
          </p:nvPr>
        </p:nvSpPr>
        <p:spPr bwMode="auto"/>
        <p:txBody>
          <a:bodyPr/>
          <a:lstStyle/>
          <a:p>
            <a:pPr>
              <a:defRPr/>
            </a:pPr>
            <a:endParaRPr lang="en-CA"/>
          </a:p>
        </p:txBody>
      </p:sp>
      <p:sp>
        <p:nvSpPr>
          <p:cNvPr id="4" name="Slide Number Placeholder 3"/>
          <p:cNvSpPr>
            <a:spLocks noGrp="1"/>
          </p:cNvSpPr>
          <p:nvPr>
            <p:ph type="sldNum" sz="quarter" idx="12"/>
          </p:nvPr>
        </p:nvSpPr>
        <p:spPr bwMode="auto"/>
        <p:txBody>
          <a:bodyPr/>
          <a:lstStyle/>
          <a:p>
            <a:pPr>
              <a:defRPr/>
            </a:pPr>
            <a:fld id="{94C36072-61E0-46B6-9C51-56B83EEE1155}" type="slidenum">
              <a:rPr lang="en-CA"/>
              <a:t>‹#›</a:t>
            </a:fld>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objTx" preserve="1" userDrawn="1">
  <p:cSld name="Content with Caption">
    <p:spTree>
      <p:nvGrpSpPr>
        <p:cNvPr id="1" name=""/>
        <p:cNvGrpSpPr/>
        <p:nvPr/>
      </p:nvGrpSpPr>
      <p:grpSpPr bwMode="auto">
        <a:xfrm>
          <a:off x="0" y="0"/>
          <a:ext cx="0" cy="0"/>
          <a:chOff x="0" y="0"/>
          <a:chExt cx="0" cy="0"/>
        </a:xfrm>
      </p:grpSpPr>
      <p:graphicFrame>
        <p:nvGraphicFramePr>
          <p:cNvPr id="8" name="Object 7"/>
          <p:cNvGraphicFramePr>
            <a:graphicFrameLocks noChangeAspect="1"/>
          </p:cNvGraphicFramePr>
          <p:nvPr/>
        </p:nvGraphicFramePr>
        <p:xfrm>
          <a:off x="1587" y="1587"/>
          <a:ext cx="1587" cy="1587"/>
        </p:xfrm>
        <a:graphic>
          <a:graphicData uri="http://schemas.openxmlformats.org/presentationml/2006/ole">
            <mc:AlternateContent xmlns:mc="http://schemas.openxmlformats.org/markup-compatibility/2006">
              <mc:Choice xmlns:v="urn:schemas-microsoft-com:vml" Requires="v">
                <p:oleObj name="oleObj" r:id="rId2" imgW="0" imgH="0" progId="TCLayout.ActiveDocument.1">
                  <p:embed/>
                </p:oleObj>
              </mc:Choice>
              <mc:Fallback>
                <p:oleObj name="oleObj" r:id="rId2" imgW="0" imgH="0" progId="TCLayout.ActiveDocument.1">
                  <p:embed/>
                  <p:pic>
                    <p:nvPicPr>
                      <p:cNvPr id="8" name="Object 7"/>
                      <p:cNvPicPr/>
                      <p:nvPr/>
                    </p:nvPicPr>
                    <p:blipFill>
                      <a:blip r:embed="rId3"/>
                      <a:stretch/>
                    </p:blipFill>
                    <p:spPr bwMode="auto">
                      <a:xfrm>
                        <a:off x="1587" y="1587"/>
                        <a:ext cx="1587" cy="1587"/>
                      </a:xfrm>
                      <a:prstGeom prst="rect">
                        <a:avLst/>
                      </a:prstGeom>
                    </p:spPr>
                  </p:pic>
                </p:oleObj>
              </mc:Fallback>
            </mc:AlternateContent>
          </a:graphicData>
        </a:graphic>
      </p:graphicFrame>
      <p:sp>
        <p:nvSpPr>
          <p:cNvPr id="2" name="Title 1"/>
          <p:cNvSpPr>
            <a:spLocks noGrp="1"/>
          </p:cNvSpPr>
          <p:nvPr>
            <p:ph type="title" hasCustomPrompt="1"/>
          </p:nvPr>
        </p:nvSpPr>
        <p:spPr bwMode="auto">
          <a:xfrm>
            <a:off x="839788" y="457200"/>
            <a:ext cx="3932237" cy="1600200"/>
          </a:xfrm>
        </p:spPr>
        <p:txBody>
          <a:bodyPr vert="horz" anchor="b"/>
          <a:lstStyle>
            <a:lvl1pPr>
              <a:defRPr sz="3200"/>
            </a:lvl1pPr>
          </a:lstStyle>
          <a:p>
            <a:pPr>
              <a:defRPr/>
            </a:pPr>
            <a:r>
              <a:rPr lang="en-US"/>
              <a:t>Click to edit Master title style</a:t>
            </a:r>
            <a:endParaRPr lang="en-CA"/>
          </a:p>
        </p:txBody>
      </p:sp>
      <p:sp>
        <p:nvSpPr>
          <p:cNvPr id="3" name="Content Placeholder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CA"/>
          </a:p>
        </p:txBody>
      </p:sp>
      <p:sp>
        <p:nvSpPr>
          <p:cNvPr id="4" name="Text Placehold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US"/>
              <a:t>Click to edit Master text styles</a:t>
            </a:r>
            <a:endParaRPr/>
          </a:p>
        </p:txBody>
      </p:sp>
      <p:sp>
        <p:nvSpPr>
          <p:cNvPr id="5" name="Date Placeholder 4"/>
          <p:cNvSpPr>
            <a:spLocks noGrp="1"/>
          </p:cNvSpPr>
          <p:nvPr>
            <p:ph type="dt" sz="half" idx="10"/>
          </p:nvPr>
        </p:nvSpPr>
        <p:spPr bwMode="auto"/>
        <p:txBody>
          <a:bodyPr/>
          <a:lstStyle/>
          <a:p>
            <a:pPr>
              <a:defRPr/>
            </a:pPr>
            <a:fld id="{B510E206-8428-467D-96B7-6C005D196C1D}" type="datetimeFigureOut">
              <a:rPr lang="en-CA"/>
              <a:t>2026-09-10</a:t>
            </a:fld>
            <a:endParaRPr lang="en-CA"/>
          </a:p>
        </p:txBody>
      </p:sp>
      <p:sp>
        <p:nvSpPr>
          <p:cNvPr id="6" name="Footer Placeholder 5"/>
          <p:cNvSpPr>
            <a:spLocks noGrp="1"/>
          </p:cNvSpPr>
          <p:nvPr>
            <p:ph type="ftr" sz="quarter" idx="11"/>
          </p:nvPr>
        </p:nvSpPr>
        <p:spPr bwMode="auto"/>
        <p:txBody>
          <a:bodyPr/>
          <a:lstStyle/>
          <a:p>
            <a:pPr>
              <a:defRPr/>
            </a:pPr>
            <a:endParaRPr lang="en-CA"/>
          </a:p>
        </p:txBody>
      </p:sp>
      <p:sp>
        <p:nvSpPr>
          <p:cNvPr id="7" name="Slide Number Placeholder 6"/>
          <p:cNvSpPr>
            <a:spLocks noGrp="1"/>
          </p:cNvSpPr>
          <p:nvPr>
            <p:ph type="sldNum" sz="quarter" idx="12"/>
          </p:nvPr>
        </p:nvSpPr>
        <p:spPr bwMode="auto"/>
        <p:txBody>
          <a:bodyPr/>
          <a:lstStyle/>
          <a:p>
            <a:pPr>
              <a:defRPr/>
            </a:pPr>
            <a:fld id="{94C36072-61E0-46B6-9C51-56B83EEE1155}" type="slidenum">
              <a:rPr lang="en-CA"/>
              <a:t>‹#›</a:t>
            </a:fld>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picTx" preserve="1" userDrawn="1">
  <p:cSld name="Picture with Caption">
    <p:spTree>
      <p:nvGrpSpPr>
        <p:cNvPr id="1" name=""/>
        <p:cNvGrpSpPr/>
        <p:nvPr/>
      </p:nvGrpSpPr>
      <p:grpSpPr bwMode="auto">
        <a:xfrm>
          <a:off x="0" y="0"/>
          <a:ext cx="0" cy="0"/>
          <a:chOff x="0" y="0"/>
          <a:chExt cx="0" cy="0"/>
        </a:xfrm>
      </p:grpSpPr>
      <p:graphicFrame>
        <p:nvGraphicFramePr>
          <p:cNvPr id="8" name="Object 7"/>
          <p:cNvGraphicFramePr>
            <a:graphicFrameLocks noChangeAspect="1"/>
          </p:cNvGraphicFramePr>
          <p:nvPr/>
        </p:nvGraphicFramePr>
        <p:xfrm>
          <a:off x="1587" y="1587"/>
          <a:ext cx="1587" cy="1587"/>
        </p:xfrm>
        <a:graphic>
          <a:graphicData uri="http://schemas.openxmlformats.org/presentationml/2006/ole">
            <mc:AlternateContent xmlns:mc="http://schemas.openxmlformats.org/markup-compatibility/2006">
              <mc:Choice xmlns:v="urn:schemas-microsoft-com:vml" Requires="v">
                <p:oleObj name="oleObj" r:id="rId2" imgW="0" imgH="0" progId="TCLayout.ActiveDocument.1">
                  <p:embed/>
                </p:oleObj>
              </mc:Choice>
              <mc:Fallback>
                <p:oleObj name="oleObj" r:id="rId2" imgW="0" imgH="0" progId="TCLayout.ActiveDocument.1">
                  <p:embed/>
                  <p:pic>
                    <p:nvPicPr>
                      <p:cNvPr id="8" name="Object 7"/>
                      <p:cNvPicPr/>
                      <p:nvPr/>
                    </p:nvPicPr>
                    <p:blipFill>
                      <a:blip r:embed="rId3"/>
                      <a:stretch/>
                    </p:blipFill>
                    <p:spPr bwMode="auto">
                      <a:xfrm>
                        <a:off x="1587" y="1587"/>
                        <a:ext cx="1587" cy="1587"/>
                      </a:xfrm>
                      <a:prstGeom prst="rect">
                        <a:avLst/>
                      </a:prstGeom>
                    </p:spPr>
                  </p:pic>
                </p:oleObj>
              </mc:Fallback>
            </mc:AlternateContent>
          </a:graphicData>
        </a:graphic>
      </p:graphicFrame>
      <p:sp>
        <p:nvSpPr>
          <p:cNvPr id="2" name="Title 1"/>
          <p:cNvSpPr>
            <a:spLocks noGrp="1"/>
          </p:cNvSpPr>
          <p:nvPr>
            <p:ph type="title" hasCustomPrompt="1"/>
          </p:nvPr>
        </p:nvSpPr>
        <p:spPr bwMode="auto">
          <a:xfrm>
            <a:off x="839788" y="457200"/>
            <a:ext cx="3932237" cy="1600200"/>
          </a:xfrm>
        </p:spPr>
        <p:txBody>
          <a:bodyPr vert="horz" anchor="b"/>
          <a:lstStyle>
            <a:lvl1pPr>
              <a:defRPr sz="3200"/>
            </a:lvl1pPr>
          </a:lstStyle>
          <a:p>
            <a:pPr>
              <a:defRPr/>
            </a:pPr>
            <a:r>
              <a:rPr lang="en-US"/>
              <a:t>Click to edit Master title style</a:t>
            </a:r>
            <a:endParaRPr lang="en-CA"/>
          </a:p>
        </p:txBody>
      </p:sp>
      <p:sp>
        <p:nvSpPr>
          <p:cNvPr id="3" name="Picture Placeholder 2"/>
          <p:cNvSpPr>
            <a:spLocks noGrp="1"/>
          </p:cNvSpPr>
          <p:nvPr>
            <p:ph type="pic" idx="1"/>
          </p:nvPr>
        </p:nvSpPr>
        <p:spPr bwMode="auto">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en-CA"/>
          </a:p>
        </p:txBody>
      </p:sp>
      <p:sp>
        <p:nvSpPr>
          <p:cNvPr id="4" name="Text Placehold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US"/>
              <a:t>Click to edit Master text styles</a:t>
            </a:r>
            <a:endParaRPr/>
          </a:p>
        </p:txBody>
      </p:sp>
      <p:sp>
        <p:nvSpPr>
          <p:cNvPr id="5" name="Date Placeholder 4"/>
          <p:cNvSpPr>
            <a:spLocks noGrp="1"/>
          </p:cNvSpPr>
          <p:nvPr>
            <p:ph type="dt" sz="half" idx="10"/>
          </p:nvPr>
        </p:nvSpPr>
        <p:spPr bwMode="auto"/>
        <p:txBody>
          <a:bodyPr/>
          <a:lstStyle/>
          <a:p>
            <a:pPr>
              <a:defRPr/>
            </a:pPr>
            <a:fld id="{B510E206-8428-467D-96B7-6C005D196C1D}" type="datetimeFigureOut">
              <a:rPr lang="en-CA"/>
              <a:t>2026-09-10</a:t>
            </a:fld>
            <a:endParaRPr lang="en-CA"/>
          </a:p>
        </p:txBody>
      </p:sp>
      <p:sp>
        <p:nvSpPr>
          <p:cNvPr id="6" name="Footer Placeholder 5"/>
          <p:cNvSpPr>
            <a:spLocks noGrp="1"/>
          </p:cNvSpPr>
          <p:nvPr>
            <p:ph type="ftr" sz="quarter" idx="11"/>
          </p:nvPr>
        </p:nvSpPr>
        <p:spPr bwMode="auto"/>
        <p:txBody>
          <a:bodyPr/>
          <a:lstStyle/>
          <a:p>
            <a:pPr>
              <a:defRPr/>
            </a:pPr>
            <a:endParaRPr lang="en-CA"/>
          </a:p>
        </p:txBody>
      </p:sp>
      <p:sp>
        <p:nvSpPr>
          <p:cNvPr id="7" name="Slide Number Placeholder 6"/>
          <p:cNvSpPr>
            <a:spLocks noGrp="1"/>
          </p:cNvSpPr>
          <p:nvPr>
            <p:ph type="sldNum" sz="quarter" idx="12"/>
          </p:nvPr>
        </p:nvSpPr>
        <p:spPr bwMode="auto"/>
        <p:txBody>
          <a:bodyPr/>
          <a:lstStyle/>
          <a:p>
            <a:pPr>
              <a:defRPr/>
            </a:pPr>
            <a:fld id="{94C36072-61E0-46B6-9C51-56B83EEE1155}" type="slidenum">
              <a:rPr lang="en-CA"/>
              <a:t>‹#›</a:t>
            </a:fld>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graphicFrame>
        <p:nvGraphicFramePr>
          <p:cNvPr id="7" name="Object 6"/>
          <p:cNvGraphicFramePr>
            <a:graphicFrameLocks noChangeAspect="1"/>
          </p:cNvGraphicFramePr>
          <p:nvPr/>
        </p:nvGraphicFramePr>
        <p:xfrm>
          <a:off x="1587" y="1587"/>
          <a:ext cx="1587" cy="1587"/>
        </p:xfrm>
        <a:graphic>
          <a:graphicData uri="http://schemas.openxmlformats.org/presentationml/2006/ole">
            <mc:AlternateContent xmlns:mc="http://schemas.openxmlformats.org/markup-compatibility/2006">
              <mc:Choice xmlns:v="urn:schemas-microsoft-com:vml" Requires="v">
                <p:oleObj name="oleObj" r:id="rId13" imgW="0" imgH="0" progId="TCLayout.ActiveDocument.1">
                  <p:embed/>
                </p:oleObj>
              </mc:Choice>
              <mc:Fallback>
                <p:oleObj name="oleObj" r:id="rId13" imgW="0" imgH="0" progId="TCLayout.ActiveDocument.1">
                  <p:embed/>
                  <p:pic>
                    <p:nvPicPr>
                      <p:cNvPr id="7" name="Object 6"/>
                      <p:cNvPicPr/>
                      <p:nvPr/>
                    </p:nvPicPr>
                    <p:blipFill>
                      <a:blip r:embed="rId14"/>
                      <a:stretch/>
                    </p:blipFill>
                    <p:spPr bwMode="auto">
                      <a:xfrm>
                        <a:off x="1587" y="1587"/>
                        <a:ext cx="1587" cy="1587"/>
                      </a:xfrm>
                      <a:prstGeom prst="rect">
                        <a:avLst/>
                      </a:prstGeom>
                    </p:spPr>
                  </p:pic>
                </p:oleObj>
              </mc:Fallback>
            </mc:AlternateContent>
          </a:graphicData>
        </a:graphic>
      </p:graphicFrame>
      <p:sp>
        <p:nvSpPr>
          <p:cNvPr id="2" name="Title Placehold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en-US"/>
              <a:t>Click to edit Master title style</a:t>
            </a:r>
            <a:endParaRPr lang="en-CA"/>
          </a:p>
        </p:txBody>
      </p:sp>
      <p:sp>
        <p:nvSpPr>
          <p:cNvPr id="3" name="Text Placehold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CA"/>
          </a:p>
        </p:txBody>
      </p:sp>
      <p:sp>
        <p:nvSpPr>
          <p:cNvPr id="4" name="Date Placeholder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B510E206-8428-467D-96B7-6C005D196C1D}" type="datetimeFigureOut">
              <a:rPr lang="en-CA"/>
              <a:t>2026-09-10</a:t>
            </a:fld>
            <a:endParaRPr lang="en-CA"/>
          </a:p>
        </p:txBody>
      </p:sp>
      <p:sp>
        <p:nvSpPr>
          <p:cNvPr id="5" name="Footer Placeholder 4"/>
          <p:cNvSpPr>
            <a:spLocks noGrp="1"/>
          </p:cNvSpPr>
          <p:nvPr>
            <p:ph type="ftr" sz="quarter" idx="3"/>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CA"/>
          </a:p>
        </p:txBody>
      </p:sp>
      <p:sp>
        <p:nvSpPr>
          <p:cNvPr id="6" name="Slide Number Placeholder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4C36072-61E0-46B6-9C51-56B83EEE1155}" type="slidenum">
              <a:rPr lang="en-CA"/>
              <a:t>‹#›</a:t>
            </a:fld>
            <a:endParaRPr lang="en-C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hyperlink" Target="mailto:Beatriz.Vicoso@ista.ac.at" TargetMode="External"/><Relationship Id="rId5" Type="http://schemas.openxmlformats.org/officeDocument/2006/relationships/hyperlink" Target="mailto:Verena.Seiboth@ista.ac.at" TargetMode="External"/><Relationship Id="rId4" Type="http://schemas.openxmlformats.org/officeDocument/2006/relationships/hyperlink" Target="mailto:Sophie.Menapace@ista.ac.a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solidFill>
          <a:srgbClr val="1F2B89"/>
        </a:solidFill>
        <a:effectLst/>
      </p:bgPr>
    </p:bg>
    <p:spTree>
      <p:nvGrpSpPr>
        <p:cNvPr id="1" name=""/>
        <p:cNvGrpSpPr/>
        <p:nvPr/>
      </p:nvGrpSpPr>
      <p:grpSpPr bwMode="auto">
        <a:xfrm>
          <a:off x="0" y="0"/>
          <a:ext cx="0" cy="0"/>
          <a:chOff x="0" y="0"/>
          <a:chExt cx="0" cy="0"/>
        </a:xfrm>
      </p:grpSpPr>
      <p:grpSp>
        <p:nvGrpSpPr>
          <p:cNvPr id="9" name="Group 8"/>
          <p:cNvGrpSpPr/>
          <p:nvPr/>
        </p:nvGrpSpPr>
        <p:grpSpPr bwMode="auto">
          <a:xfrm>
            <a:off x="0" y="2625"/>
            <a:ext cx="12192000" cy="6848478"/>
            <a:chOff x="0" y="2625"/>
            <a:chExt cx="12192000" cy="6848478"/>
          </a:xfrm>
        </p:grpSpPr>
        <p:sp>
          <p:nvSpPr>
            <p:cNvPr id="10" name="Rectangle 9"/>
            <p:cNvSpPr/>
            <p:nvPr/>
          </p:nvSpPr>
          <p:spPr bwMode="auto">
            <a:xfrm>
              <a:off x="9433368" y="1266225"/>
              <a:ext cx="1697620"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1" name="Rectangle 10"/>
            <p:cNvSpPr/>
            <p:nvPr/>
          </p:nvSpPr>
          <p:spPr bwMode="auto">
            <a:xfrm>
              <a:off x="10282178" y="1706395"/>
              <a:ext cx="1697620"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2" name="Rectangle 11"/>
            <p:cNvSpPr/>
            <p:nvPr/>
          </p:nvSpPr>
          <p:spPr bwMode="auto">
            <a:xfrm>
              <a:off x="8576840" y="3430691"/>
              <a:ext cx="1697620"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3" name="Rectangle 12"/>
            <p:cNvSpPr/>
            <p:nvPr/>
          </p:nvSpPr>
          <p:spPr bwMode="auto">
            <a:xfrm>
              <a:off x="6871504" y="6004190"/>
              <a:ext cx="1697620"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4" name="Rectangle 13"/>
            <p:cNvSpPr/>
            <p:nvPr/>
          </p:nvSpPr>
          <p:spPr bwMode="auto">
            <a:xfrm>
              <a:off x="10286561" y="3870529"/>
              <a:ext cx="1697620"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5" name="Rectangle 14"/>
            <p:cNvSpPr/>
            <p:nvPr/>
          </p:nvSpPr>
          <p:spPr bwMode="auto">
            <a:xfrm>
              <a:off x="10286561" y="2990853"/>
              <a:ext cx="1697620"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6" name="Rectangle 15"/>
            <p:cNvSpPr/>
            <p:nvPr/>
          </p:nvSpPr>
          <p:spPr bwMode="auto">
            <a:xfrm>
              <a:off x="6022694" y="4300753"/>
              <a:ext cx="2554146"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7" name="Rectangle 16"/>
            <p:cNvSpPr/>
            <p:nvPr/>
          </p:nvSpPr>
          <p:spPr bwMode="auto">
            <a:xfrm>
              <a:off x="7708739" y="4730977"/>
              <a:ext cx="1697620"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8" name="Rectangle 17"/>
            <p:cNvSpPr/>
            <p:nvPr/>
          </p:nvSpPr>
          <p:spPr bwMode="auto">
            <a:xfrm>
              <a:off x="6852212" y="5147666"/>
              <a:ext cx="856527"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9" name="Rectangle 18"/>
            <p:cNvSpPr/>
            <p:nvPr/>
          </p:nvSpPr>
          <p:spPr bwMode="auto">
            <a:xfrm>
              <a:off x="6007260" y="5575928"/>
              <a:ext cx="2554145"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20" name="Rectangle 19"/>
            <p:cNvSpPr/>
            <p:nvPr/>
          </p:nvSpPr>
          <p:spPr bwMode="auto">
            <a:xfrm>
              <a:off x="5173883" y="6420879"/>
              <a:ext cx="4259485"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21" name="Rectangle 20"/>
            <p:cNvSpPr/>
            <p:nvPr/>
          </p:nvSpPr>
          <p:spPr bwMode="auto">
            <a:xfrm>
              <a:off x="8561405" y="1694488"/>
              <a:ext cx="856530"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22" name="Rectangle 21"/>
            <p:cNvSpPr/>
            <p:nvPr/>
          </p:nvSpPr>
          <p:spPr bwMode="auto">
            <a:xfrm>
              <a:off x="6863787" y="4585"/>
              <a:ext cx="1697620"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23" name="Rectangle 22"/>
            <p:cNvSpPr/>
            <p:nvPr/>
          </p:nvSpPr>
          <p:spPr bwMode="auto">
            <a:xfrm>
              <a:off x="6863787" y="432849"/>
              <a:ext cx="2542572"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24" name="Rectangle 23"/>
            <p:cNvSpPr/>
            <p:nvPr/>
          </p:nvSpPr>
          <p:spPr bwMode="auto">
            <a:xfrm>
              <a:off x="6007260" y="861112"/>
              <a:ext cx="1697620"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25" name="Rectangle 24"/>
            <p:cNvSpPr/>
            <p:nvPr/>
          </p:nvSpPr>
          <p:spPr bwMode="auto">
            <a:xfrm>
              <a:off x="0" y="6420879"/>
              <a:ext cx="856527"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26" name="Rectangle 25"/>
            <p:cNvSpPr/>
            <p:nvPr/>
          </p:nvSpPr>
          <p:spPr bwMode="auto">
            <a:xfrm>
              <a:off x="9437750" y="2133346"/>
              <a:ext cx="856527"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27" name="Rectangle 26"/>
            <p:cNvSpPr/>
            <p:nvPr/>
          </p:nvSpPr>
          <p:spPr bwMode="auto">
            <a:xfrm>
              <a:off x="6449029" y="1694488"/>
              <a:ext cx="1697620"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28" name="Rectangle 27"/>
            <p:cNvSpPr/>
            <p:nvPr/>
          </p:nvSpPr>
          <p:spPr bwMode="auto">
            <a:xfrm>
              <a:off x="11154135" y="2625"/>
              <a:ext cx="1037864"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sp>
        <p:nvSpPr>
          <p:cNvPr id="2" name="TextBox 1"/>
          <p:cNvSpPr txBox="1"/>
          <p:nvPr/>
        </p:nvSpPr>
        <p:spPr bwMode="auto">
          <a:xfrm>
            <a:off x="630761" y="2101254"/>
            <a:ext cx="9086243" cy="1508105"/>
          </a:xfrm>
          <a:prstGeom prst="rect">
            <a:avLst/>
          </a:prstGeom>
          <a:noFill/>
        </p:spPr>
        <p:txBody>
          <a:bodyPr wrap="square" lIns="91440" tIns="45720" rIns="91440" bIns="45720" rtlCol="0" anchor="t">
            <a:spAutoFit/>
          </a:bodyPr>
          <a:lstStyle/>
          <a:p>
            <a:pPr>
              <a:defRPr/>
            </a:pPr>
            <a:r>
              <a:rPr lang="en-US" sz="4800">
                <a:solidFill>
                  <a:schemeClr val="bg1"/>
                </a:solidFill>
              </a:rPr>
              <a:t>Conflict Management </a:t>
            </a:r>
            <a:endParaRPr lang="de-DE" sz="4800">
              <a:solidFill>
                <a:schemeClr val="bg1"/>
              </a:solidFill>
            </a:endParaRPr>
          </a:p>
          <a:p>
            <a:pPr>
              <a:defRPr/>
            </a:pPr>
            <a:r>
              <a:rPr lang="en-US" sz="4400">
                <a:solidFill>
                  <a:schemeClr val="bg1"/>
                </a:solidFill>
              </a:rPr>
              <a:t>Resources and support systems at ISTA</a:t>
            </a:r>
            <a:endParaRPr lang="de-DE" sz="4400">
              <a:solidFill>
                <a:schemeClr val="bg1"/>
              </a:solidFill>
            </a:endParaRPr>
          </a:p>
        </p:txBody>
      </p:sp>
      <p:sp>
        <p:nvSpPr>
          <p:cNvPr id="5" name="TextBox 4"/>
          <p:cNvSpPr txBox="1"/>
          <p:nvPr/>
        </p:nvSpPr>
        <p:spPr bwMode="auto">
          <a:xfrm>
            <a:off x="621175" y="4873572"/>
            <a:ext cx="4747929" cy="369332"/>
          </a:xfrm>
          <a:prstGeom prst="rect">
            <a:avLst/>
          </a:prstGeom>
          <a:noFill/>
        </p:spPr>
        <p:txBody>
          <a:bodyPr wrap="square" rtlCol="0">
            <a:spAutoFit/>
          </a:bodyPr>
          <a:lstStyle/>
          <a:p>
            <a:pPr>
              <a:spcAft>
                <a:spcPts val="1200"/>
              </a:spcAft>
              <a:defRPr/>
            </a:pPr>
            <a:r>
              <a:rPr lang="en-US">
                <a:solidFill>
                  <a:srgbClr val="D0D6F0"/>
                </a:solidFill>
                <a:latin typeface="Rubik Light"/>
                <a:cs typeface="Rubik Light"/>
              </a:rPr>
              <a:t>9 September 2026</a:t>
            </a:r>
            <a:endParaRPr lang="de-DE">
              <a:solidFill>
                <a:srgbClr val="D6DCF4"/>
              </a:solidFill>
              <a:latin typeface="Surt Normal"/>
              <a:ea typeface="Surt Normal"/>
              <a:cs typeface="Rubik Medium"/>
            </a:endParaRPr>
          </a:p>
        </p:txBody>
      </p:sp>
      <p:pic>
        <p:nvPicPr>
          <p:cNvPr id="6" name="Picture 5" descr="A black background with white text&#10;&#10;AI-generated content may be incorrect."/>
          <p:cNvPicPr>
            <a:picLocks noChangeAspect="1"/>
          </p:cNvPicPr>
          <p:nvPr/>
        </p:nvPicPr>
        <p:blipFill>
          <a:blip r:embed="rId3"/>
          <a:stretch/>
        </p:blipFill>
        <p:spPr bwMode="auto">
          <a:xfrm>
            <a:off x="9838481" y="4931212"/>
            <a:ext cx="1917539" cy="1453373"/>
          </a:xfrm>
          <a:prstGeom prst="rect">
            <a:avLst/>
          </a:prstGeom>
        </p:spPr>
      </p:pic>
      <p:sp>
        <p:nvSpPr>
          <p:cNvPr id="7" name="Rectangle 6"/>
          <p:cNvSpPr/>
          <p:nvPr/>
        </p:nvSpPr>
        <p:spPr bwMode="auto">
          <a:xfrm>
            <a:off x="598026" y="625760"/>
            <a:ext cx="3661457"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bg>
      <p:bgPr>
        <a:solidFill>
          <a:schemeClr val="accent1">
            <a:lumMod val="20000"/>
            <a:lumOff val="80000"/>
          </a:schemeClr>
        </a:solidFill>
        <a:effectLst/>
      </p:bgPr>
    </p:bg>
    <p:spTree>
      <p:nvGrpSpPr>
        <p:cNvPr id="1" name=""/>
        <p:cNvGrpSpPr/>
        <p:nvPr/>
      </p:nvGrpSpPr>
      <p:grpSpPr bwMode="auto">
        <a:xfrm>
          <a:off x="0" y="0"/>
          <a:ext cx="0" cy="0"/>
          <a:chOff x="0" y="0"/>
          <a:chExt cx="0" cy="0"/>
        </a:xfrm>
      </p:grpSpPr>
      <p:sp>
        <p:nvSpPr>
          <p:cNvPr id="2" name="Titel 1"/>
          <p:cNvSpPr txBox="1"/>
          <p:nvPr/>
        </p:nvSpPr>
        <p:spPr bwMode="auto">
          <a:xfrm>
            <a:off x="617355" y="623047"/>
            <a:ext cx="8159322" cy="672399"/>
          </a:xfrm>
          <a:prstGeom prst="rect">
            <a:avLst/>
          </a:prstGeom>
        </p:spPr>
        <p:txBody>
          <a:bodyPr vert="horz" lIns="91440" tIns="45720" rIns="91440" bIns="45720" rtlCol="0" anchor="b">
            <a:noAutofit/>
          </a:bodyPr>
          <a:lstStyle>
            <a:lvl1pPr algn="ctr" defTabSz="914400">
              <a:lnSpc>
                <a:spcPct val="90000"/>
              </a:lnSpc>
              <a:spcBef>
                <a:spcPts val="0"/>
              </a:spcBef>
              <a:buNone/>
              <a:defRPr sz="6000">
                <a:solidFill>
                  <a:schemeClr val="tx1"/>
                </a:solidFill>
                <a:latin typeface="+mj-lt"/>
                <a:ea typeface="+mj-ea"/>
                <a:cs typeface="+mj-cs"/>
              </a:defRPr>
            </a:lvl1pPr>
          </a:lstStyle>
          <a:p>
            <a:pPr algn="l">
              <a:defRPr/>
            </a:pPr>
            <a:r>
              <a:rPr lang="de-DE" sz="3600" b="1">
                <a:solidFill>
                  <a:srgbClr val="1D2B89"/>
                </a:solidFill>
                <a:latin typeface="Surt Normal Light"/>
                <a:ea typeface="Surt Normal Light"/>
                <a:cs typeface="Rubik Light"/>
              </a:rPr>
              <a:t>Support </a:t>
            </a:r>
            <a:r>
              <a:rPr lang="de-DE" sz="3600" b="1" err="1">
                <a:solidFill>
                  <a:srgbClr val="1D2B89"/>
                </a:solidFill>
                <a:latin typeface="Surt Normal Light"/>
                <a:ea typeface="Surt Normal Light"/>
                <a:cs typeface="Rubik Light"/>
              </a:rPr>
              <a:t>options</a:t>
            </a:r>
            <a:r>
              <a:rPr lang="de-DE" sz="3600" b="1">
                <a:solidFill>
                  <a:srgbClr val="1D2B89"/>
                </a:solidFill>
                <a:latin typeface="Surt Normal Light"/>
                <a:ea typeface="Surt Normal Light"/>
                <a:cs typeface="Rubik Light"/>
              </a:rPr>
              <a:t> at ISTA</a:t>
            </a:r>
            <a:endParaRPr sz="3600" b="1">
              <a:latin typeface="Surt Normal Light"/>
            </a:endParaRPr>
          </a:p>
        </p:txBody>
      </p:sp>
      <p:sp>
        <p:nvSpPr>
          <p:cNvPr id="3" name="Textplatzhalter 3"/>
          <p:cNvSpPr txBox="1"/>
          <p:nvPr/>
        </p:nvSpPr>
        <p:spPr bwMode="auto">
          <a:xfrm>
            <a:off x="672062" y="1723709"/>
            <a:ext cx="10660956" cy="3481337"/>
          </a:xfrm>
          <a:prstGeom prst="rect">
            <a:avLst/>
          </a:prstGeom>
        </p:spPr>
        <p:txBody>
          <a:bodyPr lIns="91440" tIns="45720" rIns="91440" bIns="45720" anchor="t"/>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R="0" lvl="0">
              <a:spcBef>
                <a:spcPts val="0"/>
              </a:spcBef>
              <a:spcAft>
                <a:spcPts val="600"/>
              </a:spcAft>
              <a:buFont typeface="Arial" panose="020B0604020202020204" pitchFamily="34" charset="0"/>
              <a:buChar char="•"/>
            </a:pPr>
            <a:r>
              <a:rPr lang="en-US" sz="2000" b="1">
                <a:effectLst/>
                <a:latin typeface="Rubik Light"/>
                <a:ea typeface="Calibri"/>
                <a:cs typeface="Calibri"/>
              </a:rPr>
              <a:t>Mental health topics </a:t>
            </a:r>
            <a:r>
              <a:rPr lang="en-US" sz="2000" b="1">
                <a:effectLst/>
                <a:latin typeface="Rubik Light"/>
                <a:ea typeface="Calibri"/>
                <a:cs typeface="Calibri"/>
                <a:sym typeface="Wingdings" panose="05000000000000000000" pitchFamily="2" charset="2"/>
              </a:rPr>
              <a:t></a:t>
            </a:r>
            <a:r>
              <a:rPr lang="en-US" sz="2000">
                <a:effectLst/>
                <a:latin typeface="Rubik Light"/>
                <a:ea typeface="Calibri"/>
                <a:cs typeface="Calibri"/>
              </a:rPr>
              <a:t> </a:t>
            </a:r>
            <a:r>
              <a:rPr lang="en-US" sz="2000" b="1">
                <a:solidFill>
                  <a:srgbClr val="1034FF"/>
                </a:solidFill>
                <a:latin typeface="Rubik Light"/>
              </a:rPr>
              <a:t>Occupational psychologists</a:t>
            </a:r>
            <a:r>
              <a:rPr lang="en-US" sz="2000" b="1">
                <a:solidFill>
                  <a:srgbClr val="1034FF"/>
                </a:solidFill>
                <a:latin typeface="Rubik Light"/>
                <a:ea typeface="Calibri"/>
                <a:cs typeface="Calibri"/>
              </a:rPr>
              <a:t>,</a:t>
            </a:r>
            <a:r>
              <a:rPr lang="en-US" sz="2000">
                <a:effectLst/>
                <a:latin typeface="Rubik Light"/>
                <a:ea typeface="Calibri"/>
                <a:cs typeface="Calibri"/>
              </a:rPr>
              <a:t> </a:t>
            </a:r>
            <a:r>
              <a:rPr lang="en-US" sz="2000" b="1">
                <a:solidFill>
                  <a:srgbClr val="1034FF"/>
                </a:solidFill>
                <a:latin typeface="Rubik Light"/>
              </a:rPr>
              <a:t>Employee Assistance Program (EAP)    </a:t>
            </a:r>
          </a:p>
          <a:p>
            <a:pPr marL="0" marR="0" lvl="0" indent="0">
              <a:spcBef>
                <a:spcPts val="0"/>
              </a:spcBef>
              <a:spcAft>
                <a:spcPts val="1200"/>
              </a:spcAft>
              <a:buNone/>
            </a:pPr>
            <a:r>
              <a:rPr lang="en-US" sz="2000" b="1">
                <a:solidFill>
                  <a:srgbClr val="1034FF"/>
                </a:solidFill>
                <a:effectLst/>
                <a:latin typeface="Rubik Light"/>
                <a:ea typeface="Calibri"/>
                <a:cs typeface="Calibri"/>
              </a:rPr>
              <a:t>    </a:t>
            </a:r>
            <a:r>
              <a:rPr lang="en-US" sz="2000">
                <a:effectLst/>
                <a:latin typeface="Rubik Light"/>
                <a:ea typeface="Calibri"/>
                <a:cs typeface="Calibri"/>
              </a:rPr>
              <a:t>bound to </a:t>
            </a:r>
            <a:r>
              <a:rPr lang="en-US" sz="2000">
                <a:latin typeface="Rubik Light"/>
                <a:ea typeface="Calibri"/>
                <a:cs typeface="Calibri"/>
              </a:rPr>
              <a:t>confidentiality</a:t>
            </a:r>
            <a:r>
              <a:rPr lang="en-US" sz="2000">
                <a:effectLst/>
                <a:latin typeface="Rubik Light"/>
                <a:ea typeface="Calibri"/>
                <a:cs typeface="Calibri"/>
              </a:rPr>
              <a:t> </a:t>
            </a:r>
            <a:endParaRPr lang="de-AT" sz="2000">
              <a:effectLst/>
              <a:latin typeface="Rubik Light"/>
              <a:ea typeface="Calibri"/>
              <a:cs typeface="Calibri"/>
            </a:endParaRPr>
          </a:p>
          <a:p>
            <a:pPr marR="0" lvl="0">
              <a:spcBef>
                <a:spcPts val="0"/>
              </a:spcBef>
              <a:spcAft>
                <a:spcPts val="600"/>
              </a:spcAft>
              <a:buFont typeface="Arial" panose="020B0604020202020204" pitchFamily="34" charset="0"/>
              <a:buChar char="•"/>
            </a:pPr>
            <a:r>
              <a:rPr lang="en-US" sz="2000" b="1">
                <a:effectLst/>
                <a:latin typeface="Rubik Light"/>
                <a:ea typeface="Calibri"/>
                <a:cs typeface="Calibri"/>
              </a:rPr>
              <a:t>Harassment, bullying, discrimination issues </a:t>
            </a:r>
            <a:r>
              <a:rPr lang="en-US" sz="2000" b="1">
                <a:latin typeface="Rubik Light"/>
                <a:ea typeface="Calibri"/>
                <a:cs typeface="Calibri"/>
                <a:sym typeface="Wingdings" panose="05000000000000000000" pitchFamily="2" charset="2"/>
              </a:rPr>
              <a:t></a:t>
            </a:r>
            <a:r>
              <a:rPr lang="en-US" sz="2000">
                <a:effectLst/>
                <a:latin typeface="Rubik Light"/>
                <a:ea typeface="Calibri"/>
                <a:cs typeface="Calibri"/>
              </a:rPr>
              <a:t> </a:t>
            </a:r>
            <a:r>
              <a:rPr lang="en-US" sz="2000" b="1">
                <a:solidFill>
                  <a:srgbClr val="1034FF"/>
                </a:solidFill>
                <a:latin typeface="Rubik Light"/>
              </a:rPr>
              <a:t>EDI office,</a:t>
            </a:r>
            <a:r>
              <a:rPr lang="en-US" sz="2000">
                <a:effectLst/>
                <a:latin typeface="Rubik Light"/>
                <a:ea typeface="Calibri"/>
                <a:cs typeface="Calibri"/>
              </a:rPr>
              <a:t> </a:t>
            </a:r>
            <a:r>
              <a:rPr lang="en-US" sz="2000" b="1">
                <a:solidFill>
                  <a:srgbClr val="1034FF"/>
                </a:solidFill>
                <a:latin typeface="Rubik Light"/>
              </a:rPr>
              <a:t>HR</a:t>
            </a:r>
            <a:r>
              <a:rPr lang="en-US" sz="2000">
                <a:effectLst/>
                <a:latin typeface="Rubik Light"/>
                <a:ea typeface="Calibri"/>
                <a:cs typeface="Calibri"/>
              </a:rPr>
              <a:t> </a:t>
            </a:r>
          </a:p>
          <a:p>
            <a:pPr marL="0" marR="0" lvl="0" indent="0">
              <a:spcBef>
                <a:spcPts val="0"/>
              </a:spcBef>
              <a:buNone/>
            </a:pPr>
            <a:r>
              <a:rPr lang="en-US" sz="2000">
                <a:effectLst/>
                <a:latin typeface="Rubik Light"/>
                <a:ea typeface="Calibri"/>
                <a:cs typeface="Calibri"/>
              </a:rPr>
              <a:t>    confidential treatment of issues but possibly limited if duty of care requires action to                 </a:t>
            </a:r>
          </a:p>
          <a:p>
            <a:pPr marL="0" marR="0" lvl="0" indent="0">
              <a:spcBef>
                <a:spcPts val="0"/>
              </a:spcBef>
              <a:spcAft>
                <a:spcPts val="1200"/>
              </a:spcAft>
              <a:buNone/>
            </a:pPr>
            <a:r>
              <a:rPr lang="en-US" sz="2000">
                <a:latin typeface="Rubik Light"/>
                <a:ea typeface="Calibri"/>
                <a:cs typeface="Calibri"/>
              </a:rPr>
              <a:t>    </a:t>
            </a:r>
            <a:r>
              <a:rPr lang="en-US" sz="2000">
                <a:effectLst/>
                <a:latin typeface="Rubik Light"/>
                <a:ea typeface="Calibri"/>
                <a:cs typeface="Calibri"/>
              </a:rPr>
              <a:t>protect affected employees</a:t>
            </a:r>
            <a:endParaRPr lang="de-AT" sz="2000">
              <a:effectLst/>
              <a:latin typeface="Rubik Light"/>
              <a:ea typeface="Calibri"/>
              <a:cs typeface="Calibri"/>
            </a:endParaRPr>
          </a:p>
          <a:p>
            <a:pPr marR="0" lvl="0">
              <a:spcBef>
                <a:spcPts val="0"/>
              </a:spcBef>
              <a:spcAft>
                <a:spcPts val="1800"/>
              </a:spcAft>
              <a:buFont typeface="Arial" panose="020B0604020202020204" pitchFamily="34" charset="0"/>
              <a:buChar char="•"/>
            </a:pPr>
            <a:r>
              <a:rPr lang="en-US" sz="2000" b="1">
                <a:latin typeface="Rubik Light"/>
                <a:ea typeface="Calibri"/>
                <a:cs typeface="Calibri"/>
              </a:rPr>
              <a:t>Postdoc</a:t>
            </a:r>
            <a:r>
              <a:rPr lang="en-US" sz="2000" b="1">
                <a:effectLst/>
                <a:latin typeface="Rubik Light"/>
                <a:ea typeface="Calibri"/>
                <a:cs typeface="Calibri"/>
              </a:rPr>
              <a:t> relevant issues </a:t>
            </a:r>
            <a:r>
              <a:rPr lang="en-US" sz="2000" b="1">
                <a:effectLst/>
                <a:latin typeface="Rubik Light"/>
                <a:ea typeface="Calibri"/>
                <a:cs typeface="Calibri"/>
                <a:sym typeface="Wingdings" panose="05000000000000000000" pitchFamily="2" charset="2"/>
              </a:rPr>
              <a:t> </a:t>
            </a:r>
            <a:r>
              <a:rPr lang="en-US" sz="2000" b="1">
                <a:solidFill>
                  <a:srgbClr val="1034FF"/>
                </a:solidFill>
                <a:latin typeface="Rubik Light"/>
              </a:rPr>
              <a:t>Postdoc Office</a:t>
            </a:r>
            <a:endParaRPr lang="de-AT" sz="2000">
              <a:solidFill>
                <a:srgbClr val="1034FF"/>
              </a:solidFill>
              <a:effectLst/>
              <a:latin typeface="Rubik Light"/>
              <a:ea typeface="Calibri" panose="020F0502020204030204" pitchFamily="34" charset="0"/>
              <a:cs typeface="Calibri" panose="020F0502020204030204" pitchFamily="34" charset="0"/>
            </a:endParaRPr>
          </a:p>
          <a:p>
            <a:pPr marL="0" marR="0" indent="0">
              <a:spcBef>
                <a:spcPts val="0"/>
              </a:spcBef>
              <a:spcAft>
                <a:spcPts val="600"/>
              </a:spcAft>
              <a:buNone/>
            </a:pPr>
            <a:r>
              <a:rPr lang="en-US" sz="2000">
                <a:effectLst/>
                <a:latin typeface="Rubik Light"/>
                <a:ea typeface="Calibri"/>
              </a:rPr>
              <a:t>+ </a:t>
            </a:r>
            <a:r>
              <a:rPr lang="en-US" sz="2000" b="1">
                <a:solidFill>
                  <a:srgbClr val="1034FF"/>
                </a:solidFill>
                <a:latin typeface="Rubik Light"/>
              </a:rPr>
              <a:t>Conflict advisor &amp; Ombudspersons</a:t>
            </a:r>
            <a:endParaRPr lang="de-AT" sz="2000" b="1">
              <a:solidFill>
                <a:srgbClr val="1034FF"/>
              </a:solidFill>
              <a:latin typeface="Rubik Light"/>
            </a:endParaRPr>
          </a:p>
          <a:p>
            <a:pPr marL="285750" indent="-285750">
              <a:lnSpc>
                <a:spcPct val="100000"/>
              </a:lnSpc>
              <a:spcBef>
                <a:spcPts val="0"/>
              </a:spcBef>
              <a:spcAft>
                <a:spcPts val="600"/>
              </a:spcAft>
              <a:buFont typeface="Wingdings" panose="05000000000000000000" pitchFamily="2" charset="2"/>
              <a:buChar char="§"/>
            </a:pPr>
            <a:endParaRPr lang="de-AT" sz="1200" b="1">
              <a:latin typeface="Rubik Light"/>
            </a:endParaRPr>
          </a:p>
          <a:p>
            <a:pPr marL="0" indent="0">
              <a:lnSpc>
                <a:spcPct val="100000"/>
              </a:lnSpc>
              <a:spcBef>
                <a:spcPts val="0"/>
              </a:spcBef>
              <a:spcAft>
                <a:spcPts val="1800"/>
              </a:spcAft>
              <a:buNone/>
            </a:pPr>
            <a:endParaRPr lang="de-AT" sz="1200" b="1">
              <a:latin typeface="Rubik Light"/>
            </a:endParaRPr>
          </a:p>
          <a:p>
            <a:pPr marL="0" indent="0">
              <a:lnSpc>
                <a:spcPct val="100000"/>
              </a:lnSpc>
              <a:spcBef>
                <a:spcPts val="0"/>
              </a:spcBef>
              <a:spcAft>
                <a:spcPts val="600"/>
              </a:spcAft>
              <a:buNone/>
            </a:pPr>
            <a:endParaRPr lang="de-AT" sz="1200" i="1">
              <a:latin typeface="Rubik Light"/>
            </a:endParaRPr>
          </a:p>
        </p:txBody>
      </p:sp>
      <p:grpSp>
        <p:nvGrpSpPr>
          <p:cNvPr id="5" name="Group 4"/>
          <p:cNvGrpSpPr/>
          <p:nvPr/>
        </p:nvGrpSpPr>
        <p:grpSpPr bwMode="auto">
          <a:xfrm>
            <a:off x="9860434" y="623047"/>
            <a:ext cx="1721966" cy="858487"/>
            <a:chOff x="9860434" y="623047"/>
            <a:chExt cx="1721966" cy="858487"/>
          </a:xfrm>
          <a:solidFill>
            <a:srgbClr val="1034FF"/>
          </a:solidFill>
        </p:grpSpPr>
        <p:sp>
          <p:nvSpPr>
            <p:cNvPr id="6" name="Rectangle 5"/>
            <p:cNvSpPr/>
            <p:nvPr/>
          </p:nvSpPr>
          <p:spPr bwMode="auto">
            <a:xfrm>
              <a:off x="10716961" y="623047"/>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7" name="Rectangle 6"/>
            <p:cNvSpPr/>
            <p:nvPr/>
          </p:nvSpPr>
          <p:spPr bwMode="auto">
            <a:xfrm>
              <a:off x="9860434" y="1051310"/>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grpSp>
      <p:grpSp>
        <p:nvGrpSpPr>
          <p:cNvPr id="8" name="Group 7"/>
          <p:cNvGrpSpPr/>
          <p:nvPr/>
        </p:nvGrpSpPr>
        <p:grpSpPr bwMode="auto">
          <a:xfrm>
            <a:off x="0" y="5571120"/>
            <a:ext cx="3423561" cy="1291652"/>
            <a:chOff x="0" y="5571120"/>
            <a:chExt cx="3423561" cy="1291652"/>
          </a:xfrm>
          <a:solidFill>
            <a:srgbClr val="1034FF"/>
          </a:solidFill>
        </p:grpSpPr>
        <p:sp>
          <p:nvSpPr>
            <p:cNvPr id="9" name="Rectangle 8"/>
            <p:cNvSpPr/>
            <p:nvPr/>
          </p:nvSpPr>
          <p:spPr bwMode="auto">
            <a:xfrm>
              <a:off x="1704489" y="6432548"/>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0" name="Rectangle 9"/>
            <p:cNvSpPr/>
            <p:nvPr/>
          </p:nvSpPr>
          <p:spPr bwMode="auto">
            <a:xfrm>
              <a:off x="844953" y="6002324"/>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1" name="Rectangle 10"/>
            <p:cNvSpPr/>
            <p:nvPr/>
          </p:nvSpPr>
          <p:spPr bwMode="auto">
            <a:xfrm>
              <a:off x="0" y="5571120"/>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2" name="Rectangle 11"/>
            <p:cNvSpPr/>
            <p:nvPr/>
          </p:nvSpPr>
          <p:spPr bwMode="auto">
            <a:xfrm>
              <a:off x="1" y="6430587"/>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grpSp>
      <p:pic>
        <p:nvPicPr>
          <p:cNvPr id="14" name="Picture 13" descr="A blue and black logo&#10;&#10;AI-generated content may be incorrect."/>
          <p:cNvPicPr>
            <a:picLocks noChangeAspect="1"/>
          </p:cNvPicPr>
          <p:nvPr/>
        </p:nvPicPr>
        <p:blipFill>
          <a:blip r:embed="rId3"/>
          <a:stretch/>
        </p:blipFill>
        <p:spPr bwMode="auto">
          <a:xfrm>
            <a:off x="10857232" y="5857634"/>
            <a:ext cx="979629" cy="719604"/>
          </a:xfrm>
          <a:prstGeom prst="rect">
            <a:avLst/>
          </a:prstGeom>
        </p:spPr>
      </p:pic>
    </p:spTree>
    <p:extLst>
      <p:ext uri="{BB962C8B-B14F-4D97-AF65-F5344CB8AC3E}">
        <p14:creationId xmlns:p14="http://schemas.microsoft.com/office/powerpoint/2010/main" val="4222341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1DDDBA4C-061B-A3FB-582B-04B21DAE3898}"/>
            </a:ext>
          </a:extLst>
        </p:cNvPr>
        <p:cNvGrpSpPr/>
        <p:nvPr/>
      </p:nvGrpSpPr>
      <p:grpSpPr bwMode="auto">
        <a:xfrm>
          <a:off x="0" y="0"/>
          <a:ext cx="0" cy="0"/>
          <a:chOff x="0" y="0"/>
          <a:chExt cx="0" cy="0"/>
        </a:xfrm>
      </p:grpSpPr>
      <p:sp>
        <p:nvSpPr>
          <p:cNvPr id="2" name="Titel 1">
            <a:extLst>
              <a:ext uri="{FF2B5EF4-FFF2-40B4-BE49-F238E27FC236}">
                <a16:creationId xmlns:a16="http://schemas.microsoft.com/office/drawing/2014/main" id="{15DDF8AE-9C93-14E0-5D2F-3BE4C78FFAAD}"/>
              </a:ext>
            </a:extLst>
          </p:cNvPr>
          <p:cNvSpPr txBox="1"/>
          <p:nvPr/>
        </p:nvSpPr>
        <p:spPr bwMode="auto">
          <a:xfrm>
            <a:off x="1680125" y="385937"/>
            <a:ext cx="8838108" cy="1089684"/>
          </a:xfrm>
          <a:prstGeom prst="rect">
            <a:avLst/>
          </a:prstGeom>
        </p:spPr>
        <p:txBody>
          <a:bodyPr vert="horz" lIns="91440" tIns="45720" rIns="91440" bIns="45720" rtlCol="0" anchor="b">
            <a:noAutofit/>
          </a:bodyPr>
          <a:lstStyle>
            <a:lvl1pPr algn="ctr" defTabSz="914400">
              <a:lnSpc>
                <a:spcPct val="90000"/>
              </a:lnSpc>
              <a:spcBef>
                <a:spcPts val="0"/>
              </a:spcBef>
              <a:buNone/>
              <a:defRPr sz="6000">
                <a:solidFill>
                  <a:schemeClr val="tx1"/>
                </a:solidFill>
                <a:latin typeface="+mj-lt"/>
                <a:ea typeface="+mj-ea"/>
                <a:cs typeface="+mj-cs"/>
              </a:defRPr>
            </a:lvl1pPr>
          </a:lstStyle>
          <a:p>
            <a:pPr algn="l">
              <a:defRPr/>
            </a:pPr>
            <a:r>
              <a:rPr lang="de-DE" sz="2800" b="1">
                <a:solidFill>
                  <a:srgbClr val="1D2B89"/>
                </a:solidFill>
                <a:latin typeface="Surt Normal Light"/>
              </a:rPr>
              <a:t>Information on Help &amp; Support on the Intranet</a:t>
            </a:r>
          </a:p>
          <a:p>
            <a:pPr algn="l">
              <a:defRPr/>
            </a:pPr>
            <a:endParaRPr lang="de-DE" sz="800" b="1">
              <a:solidFill>
                <a:srgbClr val="1D2B89"/>
              </a:solidFill>
              <a:latin typeface="Surt Normal Light"/>
              <a:ea typeface="+mj-lt"/>
              <a:cs typeface="Arial"/>
            </a:endParaRPr>
          </a:p>
          <a:p>
            <a:pPr>
              <a:defRPr/>
            </a:pPr>
            <a:r>
              <a:rPr lang="de-DE" sz="1600" b="1">
                <a:solidFill>
                  <a:srgbClr val="1D2B89"/>
                </a:solidFill>
                <a:ea typeface="+mj-lt"/>
                <a:cs typeface="+mj-lt"/>
              </a:rPr>
              <a:t>https://helpandsupport.pages.ist.ac.at/</a:t>
            </a:r>
            <a:endParaRPr lang="de-DE" b="1"/>
          </a:p>
        </p:txBody>
      </p:sp>
      <p:grpSp>
        <p:nvGrpSpPr>
          <p:cNvPr id="5" name="Group 4">
            <a:extLst>
              <a:ext uri="{FF2B5EF4-FFF2-40B4-BE49-F238E27FC236}">
                <a16:creationId xmlns:a16="http://schemas.microsoft.com/office/drawing/2014/main" id="{4C5667D3-F511-82A4-1488-7C327EB3F157}"/>
              </a:ext>
            </a:extLst>
          </p:cNvPr>
          <p:cNvGrpSpPr/>
          <p:nvPr/>
        </p:nvGrpSpPr>
        <p:grpSpPr bwMode="auto">
          <a:xfrm>
            <a:off x="9860434" y="623047"/>
            <a:ext cx="1721966" cy="858487"/>
            <a:chOff x="9860434" y="623047"/>
            <a:chExt cx="1721966" cy="858487"/>
          </a:xfrm>
          <a:solidFill>
            <a:srgbClr val="1034FF"/>
          </a:solidFill>
        </p:grpSpPr>
        <p:sp>
          <p:nvSpPr>
            <p:cNvPr id="6" name="Rectangle 5">
              <a:extLst>
                <a:ext uri="{FF2B5EF4-FFF2-40B4-BE49-F238E27FC236}">
                  <a16:creationId xmlns:a16="http://schemas.microsoft.com/office/drawing/2014/main" id="{ABB5C3FE-92BD-A171-9CEB-EEF3C0BDEBEA}"/>
                </a:ext>
              </a:extLst>
            </p:cNvPr>
            <p:cNvSpPr/>
            <p:nvPr/>
          </p:nvSpPr>
          <p:spPr bwMode="auto">
            <a:xfrm>
              <a:off x="10716961" y="623047"/>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7" name="Rectangle 6">
              <a:extLst>
                <a:ext uri="{FF2B5EF4-FFF2-40B4-BE49-F238E27FC236}">
                  <a16:creationId xmlns:a16="http://schemas.microsoft.com/office/drawing/2014/main" id="{C90BAD39-6895-4375-856B-24119DF74EF6}"/>
                </a:ext>
              </a:extLst>
            </p:cNvPr>
            <p:cNvSpPr/>
            <p:nvPr/>
          </p:nvSpPr>
          <p:spPr bwMode="auto">
            <a:xfrm>
              <a:off x="9860434" y="1051310"/>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grpSp>
      <p:grpSp>
        <p:nvGrpSpPr>
          <p:cNvPr id="8" name="Group 7">
            <a:extLst>
              <a:ext uri="{FF2B5EF4-FFF2-40B4-BE49-F238E27FC236}">
                <a16:creationId xmlns:a16="http://schemas.microsoft.com/office/drawing/2014/main" id="{7ABB100E-AE78-5ED9-BC9C-DA7045460913}"/>
              </a:ext>
            </a:extLst>
          </p:cNvPr>
          <p:cNvGrpSpPr/>
          <p:nvPr/>
        </p:nvGrpSpPr>
        <p:grpSpPr bwMode="auto">
          <a:xfrm>
            <a:off x="0" y="5571120"/>
            <a:ext cx="3423561" cy="1291652"/>
            <a:chOff x="0" y="5571120"/>
            <a:chExt cx="3423561" cy="1291652"/>
          </a:xfrm>
          <a:solidFill>
            <a:srgbClr val="1034FF"/>
          </a:solidFill>
        </p:grpSpPr>
        <p:sp>
          <p:nvSpPr>
            <p:cNvPr id="9" name="Rectangle 8">
              <a:extLst>
                <a:ext uri="{FF2B5EF4-FFF2-40B4-BE49-F238E27FC236}">
                  <a16:creationId xmlns:a16="http://schemas.microsoft.com/office/drawing/2014/main" id="{7F0B1483-B29B-D2BB-A68D-EFE5878DF872}"/>
                </a:ext>
              </a:extLst>
            </p:cNvPr>
            <p:cNvSpPr/>
            <p:nvPr/>
          </p:nvSpPr>
          <p:spPr bwMode="auto">
            <a:xfrm>
              <a:off x="1704489" y="6432548"/>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0" name="Rectangle 9">
              <a:extLst>
                <a:ext uri="{FF2B5EF4-FFF2-40B4-BE49-F238E27FC236}">
                  <a16:creationId xmlns:a16="http://schemas.microsoft.com/office/drawing/2014/main" id="{4DFF9007-2A99-F1F7-F61A-D1E377DD92B8}"/>
                </a:ext>
              </a:extLst>
            </p:cNvPr>
            <p:cNvSpPr/>
            <p:nvPr/>
          </p:nvSpPr>
          <p:spPr bwMode="auto">
            <a:xfrm>
              <a:off x="844953" y="6002324"/>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1" name="Rectangle 10">
              <a:extLst>
                <a:ext uri="{FF2B5EF4-FFF2-40B4-BE49-F238E27FC236}">
                  <a16:creationId xmlns:a16="http://schemas.microsoft.com/office/drawing/2014/main" id="{4CE558AD-F3E7-7B8E-B64A-D70B178C3924}"/>
                </a:ext>
              </a:extLst>
            </p:cNvPr>
            <p:cNvSpPr/>
            <p:nvPr/>
          </p:nvSpPr>
          <p:spPr bwMode="auto">
            <a:xfrm>
              <a:off x="0" y="5571120"/>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2" name="Rectangle 11">
              <a:extLst>
                <a:ext uri="{FF2B5EF4-FFF2-40B4-BE49-F238E27FC236}">
                  <a16:creationId xmlns:a16="http://schemas.microsoft.com/office/drawing/2014/main" id="{97C4F313-C296-0257-155A-2603C6C3E8F2}"/>
                </a:ext>
              </a:extLst>
            </p:cNvPr>
            <p:cNvSpPr/>
            <p:nvPr/>
          </p:nvSpPr>
          <p:spPr bwMode="auto">
            <a:xfrm>
              <a:off x="1" y="6430587"/>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grpSp>
      <p:pic>
        <p:nvPicPr>
          <p:cNvPr id="14" name="Picture 13" descr="A blue and black logo&#10;&#10;AI-generated content may be incorrect.">
            <a:extLst>
              <a:ext uri="{FF2B5EF4-FFF2-40B4-BE49-F238E27FC236}">
                <a16:creationId xmlns:a16="http://schemas.microsoft.com/office/drawing/2014/main" id="{82C642B0-281D-0599-B02D-4C4248506008}"/>
              </a:ext>
            </a:extLst>
          </p:cNvPr>
          <p:cNvPicPr>
            <a:picLocks noChangeAspect="1"/>
          </p:cNvPicPr>
          <p:nvPr/>
        </p:nvPicPr>
        <p:blipFill>
          <a:blip r:embed="rId3"/>
          <a:stretch/>
        </p:blipFill>
        <p:spPr bwMode="auto">
          <a:xfrm>
            <a:off x="10857232" y="5857634"/>
            <a:ext cx="979629" cy="719604"/>
          </a:xfrm>
          <a:prstGeom prst="rect">
            <a:avLst/>
          </a:prstGeom>
        </p:spPr>
      </p:pic>
      <p:pic>
        <p:nvPicPr>
          <p:cNvPr id="13" name="Picture 12" descr="A screenshot of a web page&#10;&#10;AI-generated content may be incorrect.">
            <a:extLst>
              <a:ext uri="{FF2B5EF4-FFF2-40B4-BE49-F238E27FC236}">
                <a16:creationId xmlns:a16="http://schemas.microsoft.com/office/drawing/2014/main" id="{9CA6BB57-B678-732E-CCB1-3C74CC7C6996}"/>
              </a:ext>
            </a:extLst>
          </p:cNvPr>
          <p:cNvPicPr>
            <a:picLocks noChangeAspect="1"/>
          </p:cNvPicPr>
          <p:nvPr/>
        </p:nvPicPr>
        <p:blipFill>
          <a:blip r:embed="rId4"/>
          <a:stretch>
            <a:fillRect/>
          </a:stretch>
        </p:blipFill>
        <p:spPr>
          <a:xfrm>
            <a:off x="3581683" y="1714173"/>
            <a:ext cx="5392524" cy="4460004"/>
          </a:xfrm>
          <a:prstGeom prst="rect">
            <a:avLst/>
          </a:prstGeom>
        </p:spPr>
      </p:pic>
      <p:pic>
        <p:nvPicPr>
          <p:cNvPr id="15" name="Picture 14">
            <a:extLst>
              <a:ext uri="{FF2B5EF4-FFF2-40B4-BE49-F238E27FC236}">
                <a16:creationId xmlns:a16="http://schemas.microsoft.com/office/drawing/2014/main" id="{1DC91310-30E4-B1AA-3EEC-BEFEE5B0673F}"/>
              </a:ext>
            </a:extLst>
          </p:cNvPr>
          <p:cNvPicPr>
            <a:picLocks noChangeAspect="1"/>
          </p:cNvPicPr>
          <p:nvPr/>
        </p:nvPicPr>
        <p:blipFill>
          <a:blip r:embed="rId5"/>
          <a:stretch>
            <a:fillRect/>
          </a:stretch>
        </p:blipFill>
        <p:spPr>
          <a:xfrm>
            <a:off x="2508703" y="5077733"/>
            <a:ext cx="1078593" cy="394608"/>
          </a:xfrm>
          <a:prstGeom prst="rect">
            <a:avLst/>
          </a:prstGeom>
        </p:spPr>
      </p:pic>
    </p:spTree>
    <p:extLst>
      <p:ext uri="{BB962C8B-B14F-4D97-AF65-F5344CB8AC3E}">
        <p14:creationId xmlns:p14="http://schemas.microsoft.com/office/powerpoint/2010/main" val="3688199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3C027A2A-2304-FB1F-6643-6B21C0B5EDB1}"/>
            </a:ext>
          </a:extLst>
        </p:cNvPr>
        <p:cNvGrpSpPr/>
        <p:nvPr/>
      </p:nvGrpSpPr>
      <p:grpSpPr bwMode="auto">
        <a:xfrm>
          <a:off x="0" y="0"/>
          <a:ext cx="0" cy="0"/>
          <a:chOff x="0" y="0"/>
          <a:chExt cx="0" cy="0"/>
        </a:xfrm>
      </p:grpSpPr>
      <p:sp>
        <p:nvSpPr>
          <p:cNvPr id="2" name="Titel 1">
            <a:extLst>
              <a:ext uri="{FF2B5EF4-FFF2-40B4-BE49-F238E27FC236}">
                <a16:creationId xmlns:a16="http://schemas.microsoft.com/office/drawing/2014/main" id="{6408A3DD-974E-7AE7-6A7D-8A2638C654F0}"/>
              </a:ext>
            </a:extLst>
          </p:cNvPr>
          <p:cNvSpPr txBox="1"/>
          <p:nvPr/>
        </p:nvSpPr>
        <p:spPr bwMode="auto">
          <a:xfrm>
            <a:off x="1707339" y="458508"/>
            <a:ext cx="8810894" cy="690542"/>
          </a:xfrm>
          <a:prstGeom prst="rect">
            <a:avLst/>
          </a:prstGeom>
        </p:spPr>
        <p:txBody>
          <a:bodyPr vert="horz" lIns="91440" tIns="45720" rIns="91440" bIns="45720" rtlCol="0" anchor="b">
            <a:noAutofit/>
          </a:bodyPr>
          <a:lstStyle>
            <a:lvl1pPr algn="ctr" defTabSz="914400">
              <a:lnSpc>
                <a:spcPct val="90000"/>
              </a:lnSpc>
              <a:spcBef>
                <a:spcPts val="0"/>
              </a:spcBef>
              <a:buNone/>
              <a:defRPr sz="6000">
                <a:solidFill>
                  <a:schemeClr val="tx1"/>
                </a:solidFill>
                <a:latin typeface="+mj-lt"/>
                <a:ea typeface="+mj-ea"/>
                <a:cs typeface="+mj-cs"/>
              </a:defRPr>
            </a:lvl1pPr>
          </a:lstStyle>
          <a:p>
            <a:pPr>
              <a:defRPr/>
            </a:pPr>
            <a:r>
              <a:rPr lang="de-DE" sz="1800" b="1">
                <a:solidFill>
                  <a:srgbClr val="1D2B89"/>
                </a:solidFill>
                <a:latin typeface="Surt Normal Light"/>
              </a:rPr>
              <a:t>Information on Help &amp; Support on the Intranet (2)</a:t>
            </a:r>
            <a:endParaRPr lang="en-US"/>
          </a:p>
          <a:p>
            <a:pPr algn="l">
              <a:defRPr/>
            </a:pPr>
            <a:endParaRPr lang="de-DE" sz="800" b="1">
              <a:solidFill>
                <a:srgbClr val="1D2B89"/>
              </a:solidFill>
              <a:latin typeface="Surt Normal Light"/>
              <a:ea typeface="+mj-lt"/>
              <a:cs typeface="Arial"/>
            </a:endParaRPr>
          </a:p>
          <a:p>
            <a:pPr>
              <a:defRPr/>
            </a:pPr>
            <a:r>
              <a:rPr lang="de-DE" sz="1600" b="1">
                <a:solidFill>
                  <a:srgbClr val="1D2B89"/>
                </a:solidFill>
                <a:ea typeface="+mj-lt"/>
                <a:cs typeface="+mj-lt"/>
              </a:rPr>
              <a:t>https://helpandsupport.pages.ist.ac.at/</a:t>
            </a:r>
            <a:endParaRPr lang="de-DE" b="1"/>
          </a:p>
        </p:txBody>
      </p:sp>
      <p:grpSp>
        <p:nvGrpSpPr>
          <p:cNvPr id="5" name="Group 4">
            <a:extLst>
              <a:ext uri="{FF2B5EF4-FFF2-40B4-BE49-F238E27FC236}">
                <a16:creationId xmlns:a16="http://schemas.microsoft.com/office/drawing/2014/main" id="{0F74427D-5A75-C88F-9A94-97C961343D86}"/>
              </a:ext>
            </a:extLst>
          </p:cNvPr>
          <p:cNvGrpSpPr/>
          <p:nvPr/>
        </p:nvGrpSpPr>
        <p:grpSpPr bwMode="auto">
          <a:xfrm>
            <a:off x="9860434" y="623047"/>
            <a:ext cx="1721966" cy="858487"/>
            <a:chOff x="9860434" y="623047"/>
            <a:chExt cx="1721966" cy="858487"/>
          </a:xfrm>
          <a:solidFill>
            <a:srgbClr val="1034FF"/>
          </a:solidFill>
        </p:grpSpPr>
        <p:sp>
          <p:nvSpPr>
            <p:cNvPr id="6" name="Rectangle 5">
              <a:extLst>
                <a:ext uri="{FF2B5EF4-FFF2-40B4-BE49-F238E27FC236}">
                  <a16:creationId xmlns:a16="http://schemas.microsoft.com/office/drawing/2014/main" id="{9A32E155-2DE6-C5C7-4116-FCC844688F09}"/>
                </a:ext>
              </a:extLst>
            </p:cNvPr>
            <p:cNvSpPr/>
            <p:nvPr/>
          </p:nvSpPr>
          <p:spPr bwMode="auto">
            <a:xfrm>
              <a:off x="10716961" y="623047"/>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7" name="Rectangle 6">
              <a:extLst>
                <a:ext uri="{FF2B5EF4-FFF2-40B4-BE49-F238E27FC236}">
                  <a16:creationId xmlns:a16="http://schemas.microsoft.com/office/drawing/2014/main" id="{E734BF3A-2442-6623-3E74-55CE840B52E1}"/>
                </a:ext>
              </a:extLst>
            </p:cNvPr>
            <p:cNvSpPr/>
            <p:nvPr/>
          </p:nvSpPr>
          <p:spPr bwMode="auto">
            <a:xfrm>
              <a:off x="9860434" y="1051310"/>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grpSp>
      <p:grpSp>
        <p:nvGrpSpPr>
          <p:cNvPr id="8" name="Group 7">
            <a:extLst>
              <a:ext uri="{FF2B5EF4-FFF2-40B4-BE49-F238E27FC236}">
                <a16:creationId xmlns:a16="http://schemas.microsoft.com/office/drawing/2014/main" id="{08ED7322-DD20-9070-BF05-255F5064998A}"/>
              </a:ext>
            </a:extLst>
          </p:cNvPr>
          <p:cNvGrpSpPr/>
          <p:nvPr/>
        </p:nvGrpSpPr>
        <p:grpSpPr bwMode="auto">
          <a:xfrm>
            <a:off x="0" y="5571120"/>
            <a:ext cx="3423561" cy="1291652"/>
            <a:chOff x="0" y="5571120"/>
            <a:chExt cx="3423561" cy="1291652"/>
          </a:xfrm>
          <a:solidFill>
            <a:srgbClr val="1034FF"/>
          </a:solidFill>
        </p:grpSpPr>
        <p:sp>
          <p:nvSpPr>
            <p:cNvPr id="9" name="Rectangle 8">
              <a:extLst>
                <a:ext uri="{FF2B5EF4-FFF2-40B4-BE49-F238E27FC236}">
                  <a16:creationId xmlns:a16="http://schemas.microsoft.com/office/drawing/2014/main" id="{38F2D3BA-575F-62EB-0A6D-8EE346AD675B}"/>
                </a:ext>
              </a:extLst>
            </p:cNvPr>
            <p:cNvSpPr/>
            <p:nvPr/>
          </p:nvSpPr>
          <p:spPr bwMode="auto">
            <a:xfrm>
              <a:off x="1704489" y="6432548"/>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0" name="Rectangle 9">
              <a:extLst>
                <a:ext uri="{FF2B5EF4-FFF2-40B4-BE49-F238E27FC236}">
                  <a16:creationId xmlns:a16="http://schemas.microsoft.com/office/drawing/2014/main" id="{42ED7455-9556-5647-8846-77F79B32448D}"/>
                </a:ext>
              </a:extLst>
            </p:cNvPr>
            <p:cNvSpPr/>
            <p:nvPr/>
          </p:nvSpPr>
          <p:spPr bwMode="auto">
            <a:xfrm>
              <a:off x="844953" y="6002324"/>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1" name="Rectangle 10">
              <a:extLst>
                <a:ext uri="{FF2B5EF4-FFF2-40B4-BE49-F238E27FC236}">
                  <a16:creationId xmlns:a16="http://schemas.microsoft.com/office/drawing/2014/main" id="{602215ED-6D83-80BF-AB39-AA3CA1D26203}"/>
                </a:ext>
              </a:extLst>
            </p:cNvPr>
            <p:cNvSpPr/>
            <p:nvPr/>
          </p:nvSpPr>
          <p:spPr bwMode="auto">
            <a:xfrm>
              <a:off x="0" y="5571120"/>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2" name="Rectangle 11">
              <a:extLst>
                <a:ext uri="{FF2B5EF4-FFF2-40B4-BE49-F238E27FC236}">
                  <a16:creationId xmlns:a16="http://schemas.microsoft.com/office/drawing/2014/main" id="{4AA23A00-20DF-FF3F-7A57-3EB58E7A3A47}"/>
                </a:ext>
              </a:extLst>
            </p:cNvPr>
            <p:cNvSpPr/>
            <p:nvPr/>
          </p:nvSpPr>
          <p:spPr bwMode="auto">
            <a:xfrm>
              <a:off x="1" y="6430587"/>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grpSp>
      <p:pic>
        <p:nvPicPr>
          <p:cNvPr id="14" name="Picture 13" descr="A blue and black logo&#10;&#10;AI-generated content may be incorrect.">
            <a:extLst>
              <a:ext uri="{FF2B5EF4-FFF2-40B4-BE49-F238E27FC236}">
                <a16:creationId xmlns:a16="http://schemas.microsoft.com/office/drawing/2014/main" id="{0535EA26-DB92-489C-17BB-569580A1D2DC}"/>
              </a:ext>
            </a:extLst>
          </p:cNvPr>
          <p:cNvPicPr>
            <a:picLocks noChangeAspect="1"/>
          </p:cNvPicPr>
          <p:nvPr/>
        </p:nvPicPr>
        <p:blipFill>
          <a:blip r:embed="rId3"/>
          <a:stretch/>
        </p:blipFill>
        <p:spPr bwMode="auto">
          <a:xfrm>
            <a:off x="10857232" y="5857634"/>
            <a:ext cx="979629" cy="719604"/>
          </a:xfrm>
          <a:prstGeom prst="rect">
            <a:avLst/>
          </a:prstGeom>
        </p:spPr>
      </p:pic>
      <p:pic>
        <p:nvPicPr>
          <p:cNvPr id="3" name="Picture 2">
            <a:extLst>
              <a:ext uri="{FF2B5EF4-FFF2-40B4-BE49-F238E27FC236}">
                <a16:creationId xmlns:a16="http://schemas.microsoft.com/office/drawing/2014/main" id="{9B6910AB-E3F7-4D3B-414F-FB96C7B13C00}"/>
              </a:ext>
            </a:extLst>
          </p:cNvPr>
          <p:cNvPicPr>
            <a:picLocks noChangeAspect="1"/>
          </p:cNvPicPr>
          <p:nvPr/>
        </p:nvPicPr>
        <p:blipFill>
          <a:blip r:embed="rId4"/>
          <a:srcRect l="-757" t="939" r="1009" b="3756"/>
          <a:stretch>
            <a:fillRect/>
          </a:stretch>
        </p:blipFill>
        <p:spPr>
          <a:xfrm>
            <a:off x="2511530" y="1330618"/>
            <a:ext cx="7168957" cy="5533123"/>
          </a:xfrm>
          <a:prstGeom prst="rect">
            <a:avLst/>
          </a:prstGeom>
        </p:spPr>
      </p:pic>
    </p:spTree>
    <p:extLst>
      <p:ext uri="{BB962C8B-B14F-4D97-AF65-F5344CB8AC3E}">
        <p14:creationId xmlns:p14="http://schemas.microsoft.com/office/powerpoint/2010/main" val="840101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5" name="Group 4"/>
          <p:cNvGrpSpPr/>
          <p:nvPr/>
        </p:nvGrpSpPr>
        <p:grpSpPr bwMode="auto">
          <a:xfrm>
            <a:off x="9860434" y="623047"/>
            <a:ext cx="1721966" cy="858487"/>
            <a:chOff x="9860434" y="623047"/>
            <a:chExt cx="1721966" cy="858487"/>
          </a:xfrm>
          <a:solidFill>
            <a:srgbClr val="1034FF"/>
          </a:solidFill>
        </p:grpSpPr>
        <p:sp>
          <p:nvSpPr>
            <p:cNvPr id="6" name="Rectangle 5"/>
            <p:cNvSpPr/>
            <p:nvPr/>
          </p:nvSpPr>
          <p:spPr bwMode="auto">
            <a:xfrm>
              <a:off x="10716961" y="623047"/>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7" name="Rectangle 6"/>
            <p:cNvSpPr/>
            <p:nvPr/>
          </p:nvSpPr>
          <p:spPr bwMode="auto">
            <a:xfrm>
              <a:off x="9860434" y="1051310"/>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grpSp>
        <p:nvGrpSpPr>
          <p:cNvPr id="8" name="Group 7"/>
          <p:cNvGrpSpPr/>
          <p:nvPr/>
        </p:nvGrpSpPr>
        <p:grpSpPr bwMode="auto">
          <a:xfrm>
            <a:off x="0" y="5571120"/>
            <a:ext cx="3423561" cy="1291652"/>
            <a:chOff x="0" y="5571120"/>
            <a:chExt cx="3423561" cy="1291652"/>
          </a:xfrm>
          <a:solidFill>
            <a:srgbClr val="1034FF"/>
          </a:solidFill>
        </p:grpSpPr>
        <p:sp>
          <p:nvSpPr>
            <p:cNvPr id="9" name="Rectangle 8"/>
            <p:cNvSpPr/>
            <p:nvPr/>
          </p:nvSpPr>
          <p:spPr bwMode="auto">
            <a:xfrm>
              <a:off x="1704489" y="6432548"/>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0" name="Rectangle 9"/>
            <p:cNvSpPr/>
            <p:nvPr/>
          </p:nvSpPr>
          <p:spPr bwMode="auto">
            <a:xfrm>
              <a:off x="844953" y="6002324"/>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1" name="Rectangle 10"/>
            <p:cNvSpPr/>
            <p:nvPr/>
          </p:nvSpPr>
          <p:spPr bwMode="auto">
            <a:xfrm>
              <a:off x="0" y="5571120"/>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2" name="Rectangle 11"/>
            <p:cNvSpPr/>
            <p:nvPr/>
          </p:nvSpPr>
          <p:spPr bwMode="auto">
            <a:xfrm>
              <a:off x="1" y="6430587"/>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sp>
        <p:nvSpPr>
          <p:cNvPr id="14" name="Titel 1"/>
          <p:cNvSpPr txBox="1"/>
          <p:nvPr/>
        </p:nvSpPr>
        <p:spPr bwMode="auto">
          <a:xfrm>
            <a:off x="617355" y="623047"/>
            <a:ext cx="9740886" cy="1453690"/>
          </a:xfrm>
          <a:prstGeom prst="rect">
            <a:avLst/>
          </a:prstGeom>
        </p:spPr>
        <p:txBody>
          <a:bodyPr vert="horz" lIns="91440" tIns="45720" rIns="91440" bIns="45720" rtlCol="0" anchor="b">
            <a:noAutofit/>
          </a:bodyPr>
          <a:lstStyle>
            <a:lvl1pPr algn="ctr" defTabSz="914400">
              <a:lnSpc>
                <a:spcPct val="90000"/>
              </a:lnSpc>
              <a:spcBef>
                <a:spcPts val="0"/>
              </a:spcBef>
              <a:buNone/>
              <a:defRPr sz="6000">
                <a:solidFill>
                  <a:schemeClr val="tx1"/>
                </a:solidFill>
                <a:latin typeface="+mj-lt"/>
                <a:ea typeface="+mj-ea"/>
                <a:cs typeface="+mj-cs"/>
              </a:defRPr>
            </a:lvl1pPr>
          </a:lstStyle>
          <a:p>
            <a:pPr algn="l">
              <a:defRPr/>
            </a:pPr>
            <a:r>
              <a:rPr lang="de-DE" sz="3600" b="1">
                <a:solidFill>
                  <a:srgbClr val="1D2B89"/>
                </a:solidFill>
                <a:latin typeface="Surt Normal Light"/>
                <a:ea typeface="Surt Normal Light"/>
                <a:cs typeface="Rubik Light"/>
              </a:rPr>
              <a:t>Formal </a:t>
            </a:r>
            <a:r>
              <a:rPr lang="de-DE" sz="3600" b="1" err="1">
                <a:solidFill>
                  <a:srgbClr val="1D2B89"/>
                </a:solidFill>
                <a:latin typeface="Surt Normal Light"/>
                <a:ea typeface="Surt Normal Light"/>
                <a:cs typeface="Rubik Light"/>
              </a:rPr>
              <a:t>complaints</a:t>
            </a:r>
            <a:endParaRPr lang="de-DE" sz="3600" b="1">
              <a:solidFill>
                <a:srgbClr val="1D2B89"/>
              </a:solidFill>
              <a:latin typeface="Surt Normal Light"/>
              <a:ea typeface="Surt Normal Light"/>
              <a:cs typeface="Rubik Light"/>
            </a:endParaRPr>
          </a:p>
          <a:p>
            <a:pPr algn="l">
              <a:defRPr/>
            </a:pPr>
            <a:endParaRPr lang="de-DE" sz="1200">
              <a:solidFill>
                <a:srgbClr val="1D2B89"/>
              </a:solidFill>
              <a:latin typeface="Surt Normal Light"/>
              <a:ea typeface="Surt Normal Light"/>
              <a:cs typeface="Rubik Light"/>
            </a:endParaRPr>
          </a:p>
          <a:p>
            <a:pPr algn="l">
              <a:defRPr/>
            </a:pPr>
            <a:r>
              <a:rPr lang="de-DE" sz="1400" b="1" err="1">
                <a:solidFill>
                  <a:srgbClr val="1D2B89"/>
                </a:solidFill>
                <a:latin typeface="Segoe UI"/>
                <a:ea typeface="Surt Normal Light"/>
                <a:cs typeface="Segoe UI"/>
              </a:rPr>
              <a:t>If</a:t>
            </a:r>
            <a:r>
              <a:rPr lang="de-DE" sz="1400" b="1">
                <a:solidFill>
                  <a:srgbClr val="1D2B89"/>
                </a:solidFill>
                <a:latin typeface="Segoe UI"/>
                <a:ea typeface="Surt Normal Light"/>
                <a:cs typeface="Segoe UI"/>
              </a:rPr>
              <a:t> the </a:t>
            </a:r>
            <a:r>
              <a:rPr lang="de-DE" sz="1400" b="1" err="1">
                <a:solidFill>
                  <a:srgbClr val="1D2B89"/>
                </a:solidFill>
                <a:latin typeface="Segoe UI"/>
                <a:ea typeface="Surt Normal Light"/>
                <a:cs typeface="Segoe UI"/>
              </a:rPr>
              <a:t>issue</a:t>
            </a:r>
            <a:r>
              <a:rPr lang="de-DE" sz="1400" b="1">
                <a:solidFill>
                  <a:srgbClr val="1D2B89"/>
                </a:solidFill>
                <a:latin typeface="Segoe UI"/>
                <a:ea typeface="Surt Normal Light"/>
                <a:cs typeface="Segoe UI"/>
              </a:rPr>
              <a:t> </a:t>
            </a:r>
            <a:r>
              <a:rPr lang="de-DE" sz="1400" b="1" err="1">
                <a:solidFill>
                  <a:srgbClr val="1D2B89"/>
                </a:solidFill>
                <a:latin typeface="Segoe UI"/>
                <a:ea typeface="Surt Normal Light"/>
                <a:cs typeface="Segoe UI"/>
              </a:rPr>
              <a:t>cannot</a:t>
            </a:r>
            <a:r>
              <a:rPr lang="de-DE" sz="1400" b="1">
                <a:solidFill>
                  <a:srgbClr val="1D2B89"/>
                </a:solidFill>
                <a:latin typeface="Segoe UI"/>
                <a:ea typeface="Surt Normal Light"/>
                <a:cs typeface="Segoe UI"/>
              </a:rPr>
              <a:t> </a:t>
            </a:r>
            <a:r>
              <a:rPr lang="de-DE" sz="1400" b="1" err="1">
                <a:solidFill>
                  <a:srgbClr val="1D2B89"/>
                </a:solidFill>
                <a:latin typeface="Segoe UI"/>
                <a:ea typeface="Surt Normal Light"/>
                <a:cs typeface="Segoe UI"/>
              </a:rPr>
              <a:t>be</a:t>
            </a:r>
            <a:r>
              <a:rPr lang="de-DE" sz="1400" b="1">
                <a:solidFill>
                  <a:srgbClr val="1D2B89"/>
                </a:solidFill>
                <a:latin typeface="Segoe UI"/>
                <a:ea typeface="Surt Normal Light"/>
                <a:cs typeface="Segoe UI"/>
              </a:rPr>
              <a:t> </a:t>
            </a:r>
            <a:r>
              <a:rPr lang="de-DE" sz="1400" b="1" err="1">
                <a:solidFill>
                  <a:srgbClr val="1D2B89"/>
                </a:solidFill>
                <a:latin typeface="Segoe UI"/>
                <a:ea typeface="Surt Normal Light"/>
                <a:cs typeface="Segoe UI"/>
              </a:rPr>
              <a:t>resolved</a:t>
            </a:r>
            <a:r>
              <a:rPr lang="de-DE" sz="1400" b="1">
                <a:solidFill>
                  <a:srgbClr val="1D2B89"/>
                </a:solidFill>
                <a:latin typeface="Segoe UI"/>
                <a:ea typeface="Surt Normal Light"/>
                <a:cs typeface="Segoe UI"/>
              </a:rPr>
              <a:t> by the </a:t>
            </a:r>
            <a:r>
              <a:rPr lang="de-DE" sz="1400" b="1" err="1">
                <a:solidFill>
                  <a:srgbClr val="1D2B89"/>
                </a:solidFill>
                <a:latin typeface="Segoe UI"/>
                <a:ea typeface="Surt Normal Light"/>
                <a:cs typeface="Segoe UI"/>
              </a:rPr>
              <a:t>individuals</a:t>
            </a:r>
            <a:r>
              <a:rPr lang="de-DE" sz="1400" b="1">
                <a:solidFill>
                  <a:srgbClr val="1D2B89"/>
                </a:solidFill>
                <a:latin typeface="Segoe UI"/>
                <a:ea typeface="Surt Normal Light"/>
                <a:cs typeface="Segoe UI"/>
              </a:rPr>
              <a:t> </a:t>
            </a:r>
            <a:r>
              <a:rPr lang="de-DE" sz="1400" b="1" err="1">
                <a:solidFill>
                  <a:srgbClr val="1D2B89"/>
                </a:solidFill>
                <a:latin typeface="Segoe UI"/>
                <a:ea typeface="Surt Normal Light"/>
                <a:cs typeface="Segoe UI"/>
              </a:rPr>
              <a:t>involved</a:t>
            </a:r>
            <a:r>
              <a:rPr lang="de-DE" sz="1400" b="1">
                <a:solidFill>
                  <a:srgbClr val="1D2B89"/>
                </a:solidFill>
                <a:latin typeface="Segoe UI"/>
                <a:ea typeface="Surt Normal Light"/>
                <a:cs typeface="Segoe UI"/>
              </a:rPr>
              <a:t>, a </a:t>
            </a:r>
            <a:r>
              <a:rPr lang="de-DE" sz="1400" b="1" err="1">
                <a:solidFill>
                  <a:srgbClr val="1D2B89"/>
                </a:solidFill>
                <a:latin typeface="Segoe UI"/>
                <a:ea typeface="Surt Normal Light"/>
                <a:cs typeface="Segoe UI"/>
              </a:rPr>
              <a:t>request</a:t>
            </a:r>
            <a:r>
              <a:rPr lang="de-DE" sz="1400" b="1">
                <a:solidFill>
                  <a:srgbClr val="1D2B89"/>
                </a:solidFill>
                <a:latin typeface="Segoe UI"/>
                <a:ea typeface="Surt Normal Light"/>
                <a:cs typeface="Segoe UI"/>
              </a:rPr>
              <a:t> for a formal </a:t>
            </a:r>
            <a:r>
              <a:rPr lang="de-DE" sz="1400" b="1" err="1">
                <a:solidFill>
                  <a:srgbClr val="1D2B89"/>
                </a:solidFill>
                <a:latin typeface="Segoe UI"/>
                <a:ea typeface="Surt Normal Light"/>
                <a:cs typeface="Segoe UI"/>
              </a:rPr>
              <a:t>investigation</a:t>
            </a:r>
            <a:r>
              <a:rPr lang="de-DE" sz="1400" b="1">
                <a:solidFill>
                  <a:srgbClr val="1D2B89"/>
                </a:solidFill>
                <a:latin typeface="Segoe UI"/>
                <a:ea typeface="Surt Normal Light"/>
                <a:cs typeface="Segoe UI"/>
              </a:rPr>
              <a:t> </a:t>
            </a:r>
            <a:r>
              <a:rPr lang="de-DE" sz="1400" b="1" err="1">
                <a:solidFill>
                  <a:srgbClr val="1D2B89"/>
                </a:solidFill>
                <a:latin typeface="Segoe UI"/>
                <a:ea typeface="Surt Normal Light"/>
                <a:cs typeface="Segoe UI"/>
              </a:rPr>
              <a:t>can</a:t>
            </a:r>
            <a:r>
              <a:rPr lang="de-DE" sz="1400" b="1">
                <a:solidFill>
                  <a:srgbClr val="1D2B89"/>
                </a:solidFill>
                <a:latin typeface="Segoe UI"/>
                <a:ea typeface="Surt Normal Light"/>
                <a:cs typeface="Segoe UI"/>
              </a:rPr>
              <a:t> </a:t>
            </a:r>
            <a:r>
              <a:rPr lang="de-DE" sz="1400" b="1" err="1">
                <a:solidFill>
                  <a:srgbClr val="1D2B89"/>
                </a:solidFill>
                <a:latin typeface="Segoe UI"/>
                <a:ea typeface="Surt Normal Light"/>
                <a:cs typeface="Segoe UI"/>
              </a:rPr>
              <a:t>be</a:t>
            </a:r>
            <a:r>
              <a:rPr lang="de-DE" sz="1400" b="1">
                <a:solidFill>
                  <a:srgbClr val="1D2B89"/>
                </a:solidFill>
                <a:latin typeface="Segoe UI"/>
                <a:ea typeface="Surt Normal Light"/>
                <a:cs typeface="Segoe UI"/>
              </a:rPr>
              <a:t> </a:t>
            </a:r>
            <a:r>
              <a:rPr lang="de-DE" sz="1400" b="1" err="1">
                <a:solidFill>
                  <a:srgbClr val="1D2B89"/>
                </a:solidFill>
                <a:latin typeface="Segoe UI"/>
                <a:ea typeface="Surt Normal Light"/>
                <a:cs typeface="Segoe UI"/>
              </a:rPr>
              <a:t>submitted</a:t>
            </a:r>
          </a:p>
          <a:p>
            <a:pPr algn="l">
              <a:defRPr/>
            </a:pPr>
            <a:endParaRPr lang="de-DE" sz="1600">
              <a:solidFill>
                <a:srgbClr val="1D2B89"/>
              </a:solidFill>
              <a:latin typeface="Surt Normal Light"/>
              <a:ea typeface="Surt Normal Light"/>
              <a:cs typeface="Rubik Light"/>
            </a:endParaRPr>
          </a:p>
        </p:txBody>
      </p:sp>
      <p:sp>
        <p:nvSpPr>
          <p:cNvPr id="15" name="Textplatzhalter 3"/>
          <p:cNvSpPr txBox="1"/>
          <p:nvPr/>
        </p:nvSpPr>
        <p:spPr bwMode="auto">
          <a:xfrm>
            <a:off x="6807140" y="2247302"/>
            <a:ext cx="5232116" cy="2571228"/>
          </a:xfrm>
          <a:prstGeom prst="rect">
            <a:avLst/>
          </a:prstGeom>
        </p:spPr>
        <p:txBody>
          <a:bodyPr lIns="91440" tIns="45720" rIns="91440" bIns="45720" anchor="t"/>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a:buNone/>
              <a:defRPr/>
            </a:pPr>
            <a:r>
              <a:rPr lang="en-US" sz="2000" b="1">
                <a:solidFill>
                  <a:srgbClr val="1034FF"/>
                </a:solidFill>
                <a:latin typeface="Rubik Light"/>
                <a:cs typeface="Rubik Light"/>
              </a:rPr>
              <a:t>Whistleblowing tool </a:t>
            </a:r>
            <a:endParaRPr lang="en-US" sz="2000">
              <a:solidFill>
                <a:srgbClr val="000000"/>
              </a:solidFill>
              <a:latin typeface="Rubik Light"/>
              <a:cs typeface="Rubik Light"/>
            </a:endParaRPr>
          </a:p>
          <a:p>
            <a:pPr>
              <a:defRPr/>
            </a:pPr>
            <a:r>
              <a:rPr lang="en-US" sz="1800">
                <a:solidFill>
                  <a:srgbClr val="1D2B89"/>
                </a:solidFill>
                <a:latin typeface="Rubik Light"/>
              </a:rPr>
              <a:t>(</a:t>
            </a:r>
            <a:r>
              <a:rPr lang="en-US" sz="1600">
                <a:solidFill>
                  <a:srgbClr val="1D2B89"/>
                </a:solidFill>
                <a:latin typeface="Rubik Light"/>
              </a:rPr>
              <a:t>anonymous) reporting channel regarding legal breach of specific offences such as fraud, misuse of funds or conflict of interest violations etc. </a:t>
            </a:r>
            <a:endParaRPr lang="en-US"/>
          </a:p>
          <a:p>
            <a:pPr>
              <a:buFont typeface="Arial" panose="020B0604020202020204" pitchFamily="34" charset="0"/>
              <a:buChar char="•"/>
              <a:defRPr/>
            </a:pPr>
            <a:r>
              <a:rPr lang="en-US" sz="1600">
                <a:solidFill>
                  <a:srgbClr val="1D2B89"/>
                </a:solidFill>
                <a:latin typeface="Rubik Light"/>
              </a:rPr>
              <a:t>Obligation under EU law </a:t>
            </a:r>
          </a:p>
          <a:p>
            <a:pPr>
              <a:buFont typeface="Arial" panose="020B0604020202020204" pitchFamily="34" charset="0"/>
              <a:buChar char="•"/>
              <a:defRPr/>
            </a:pPr>
            <a:r>
              <a:rPr lang="en-US" sz="1600">
                <a:solidFill>
                  <a:srgbClr val="1D2B89"/>
                </a:solidFill>
                <a:latin typeface="Rubik Light"/>
              </a:rPr>
              <a:t>First evaluation by compliance officer and internal audit</a:t>
            </a:r>
          </a:p>
          <a:p>
            <a:pPr lvl="0">
              <a:buFont typeface="Arial" panose="020B0604020202020204" pitchFamily="34" charset="0"/>
              <a:buChar char="•"/>
              <a:defRPr/>
            </a:pPr>
            <a:r>
              <a:rPr lang="en-US" sz="1600">
                <a:solidFill>
                  <a:srgbClr val="1D2B89"/>
                </a:solidFill>
                <a:latin typeface="Rubik Light"/>
              </a:rPr>
              <a:t>Link on the ISTA website in the footer</a:t>
            </a:r>
          </a:p>
        </p:txBody>
      </p:sp>
      <p:sp>
        <p:nvSpPr>
          <p:cNvPr id="16" name="TextBox 15"/>
          <p:cNvSpPr txBox="1"/>
          <p:nvPr/>
        </p:nvSpPr>
        <p:spPr bwMode="auto">
          <a:xfrm>
            <a:off x="675228" y="2066489"/>
            <a:ext cx="5483334" cy="646331"/>
          </a:xfrm>
          <a:prstGeom prst="rect">
            <a:avLst/>
          </a:prstGeom>
          <a:noFill/>
        </p:spPr>
        <p:txBody>
          <a:bodyPr wrap="square" lIns="91440" tIns="45720" rIns="91440" bIns="45720" anchor="t">
            <a:spAutoFit/>
          </a:bodyPr>
          <a:lstStyle/>
          <a:p>
            <a:pPr>
              <a:lnSpc>
                <a:spcPct val="90000"/>
              </a:lnSpc>
              <a:defRPr/>
            </a:pPr>
            <a:r>
              <a:rPr lang="en-US" sz="2000" b="1">
                <a:solidFill>
                  <a:srgbClr val="1034FF"/>
                </a:solidFill>
                <a:latin typeface="Rubik Light"/>
                <a:cs typeface="Rubik Light"/>
              </a:rPr>
              <a:t>Formal complaint in accordance	</a:t>
            </a:r>
          </a:p>
          <a:p>
            <a:pPr>
              <a:lnSpc>
                <a:spcPct val="90000"/>
              </a:lnSpc>
              <a:defRPr/>
            </a:pPr>
            <a:r>
              <a:rPr lang="en-US" sz="2000" b="1">
                <a:solidFill>
                  <a:srgbClr val="1034FF"/>
                </a:solidFill>
                <a:latin typeface="Rubik Light"/>
                <a:cs typeface="Rubik Light"/>
              </a:rPr>
              <a:t>with the conflict management guideline      </a:t>
            </a:r>
          </a:p>
        </p:txBody>
      </p:sp>
      <p:sp>
        <p:nvSpPr>
          <p:cNvPr id="17" name="Textplatzhalter 3"/>
          <p:cNvSpPr txBox="1"/>
          <p:nvPr/>
        </p:nvSpPr>
        <p:spPr bwMode="auto">
          <a:xfrm>
            <a:off x="676326" y="2788701"/>
            <a:ext cx="5478645" cy="2378112"/>
          </a:xfrm>
          <a:prstGeom prst="rect">
            <a:avLst/>
          </a:prstGeom>
        </p:spPr>
        <p:txBody>
          <a:bodyPr lIns="91440" tIns="45720" rIns="91440" bIns="45720" anchor="t"/>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lvl="0">
              <a:spcBef>
                <a:spcPts val="0"/>
              </a:spcBef>
              <a:buFont typeface="Arial" panose="020B0604020202020204" pitchFamily="34" charset="0"/>
              <a:buChar char="•"/>
              <a:defRPr/>
            </a:pPr>
            <a:r>
              <a:rPr lang="en-US" sz="1600">
                <a:solidFill>
                  <a:srgbClr val="1D2B89"/>
                </a:solidFill>
                <a:latin typeface="Rubik Light"/>
                <a:cs typeface="Rubik Light"/>
              </a:rPr>
              <a:t>To request a formal investigation of an issue</a:t>
            </a:r>
          </a:p>
          <a:p>
            <a:pPr>
              <a:buFont typeface="Arial" panose="020B0604020202020204" pitchFamily="34" charset="0"/>
              <a:buChar char="•"/>
              <a:defRPr/>
            </a:pPr>
            <a:r>
              <a:rPr lang="de-AT" sz="1600">
                <a:solidFill>
                  <a:srgbClr val="1D2B89"/>
                </a:solidFill>
                <a:latin typeface="Rubik Light"/>
              </a:rPr>
              <a:t>First evaluation by HR</a:t>
            </a:r>
          </a:p>
          <a:p>
            <a:pPr lvl="0">
              <a:buFont typeface="Arial" panose="020B0604020202020204" pitchFamily="34" charset="0"/>
              <a:buChar char="•"/>
              <a:defRPr/>
            </a:pPr>
            <a:r>
              <a:rPr lang="de-AT" sz="1600">
                <a:solidFill>
                  <a:srgbClr val="1D2B89"/>
                </a:solidFill>
                <a:latin typeface="Rubik Light"/>
              </a:rPr>
              <a:t>Formal investigation through a</a:t>
            </a:r>
            <a:r>
              <a:rPr lang="de-AT" sz="1600" i="1">
                <a:solidFill>
                  <a:srgbClr val="1D2B89"/>
                </a:solidFill>
                <a:latin typeface="Rubik Light"/>
              </a:rPr>
              <a:t> </a:t>
            </a:r>
            <a:r>
              <a:rPr lang="de-AT" sz="1600">
                <a:solidFill>
                  <a:srgbClr val="1D2B89"/>
                </a:solidFill>
                <a:latin typeface="Rubik Light"/>
              </a:rPr>
              <a:t>panel</a:t>
            </a:r>
          </a:p>
          <a:p>
            <a:pPr lvl="0">
              <a:buFont typeface="Arial" panose="020B0604020202020204" pitchFamily="34" charset="0"/>
              <a:buChar char="•"/>
              <a:defRPr/>
            </a:pPr>
            <a:r>
              <a:rPr lang="en-US" sz="1600">
                <a:solidFill>
                  <a:srgbClr val="1D2B89"/>
                </a:solidFill>
                <a:latin typeface="Rubik Light"/>
                <a:cs typeface="Rubik Light"/>
              </a:rPr>
              <a:t>Submission of request at formal.complaints@ista.ac.at</a:t>
            </a:r>
          </a:p>
          <a:p>
            <a:pPr marL="0" indent="0">
              <a:buNone/>
              <a:defRPr/>
            </a:pPr>
            <a:r>
              <a:rPr lang="en-US" sz="1600">
                <a:solidFill>
                  <a:srgbClr val="1D2B89"/>
                </a:solidFill>
                <a:latin typeface="Rubik Light"/>
                <a:cs typeface="Rubik Light"/>
              </a:rPr>
              <a:t>Further information on the intranet or contact conflict advisor.</a:t>
            </a:r>
          </a:p>
          <a:p>
            <a:pPr marL="0" indent="0">
              <a:buNone/>
              <a:defRPr/>
            </a:pPr>
            <a:r>
              <a:rPr lang="en-US" sz="1400" i="1">
                <a:solidFill>
                  <a:srgbClr val="1D2B89"/>
                </a:solidFill>
                <a:latin typeface="Rubik Light"/>
                <a:cs typeface="Rubik Light"/>
              </a:rPr>
              <a:t>Currently under review.</a:t>
            </a:r>
          </a:p>
        </p:txBody>
      </p:sp>
      <p:pic>
        <p:nvPicPr>
          <p:cNvPr id="2" name="Picture 1" descr="A blue and black logo&#10;&#10;AI-generated content may be incorrect."/>
          <p:cNvPicPr>
            <a:picLocks noChangeAspect="1"/>
          </p:cNvPicPr>
          <p:nvPr/>
        </p:nvPicPr>
        <p:blipFill>
          <a:blip r:embed="rId3"/>
          <a:stretch/>
        </p:blipFill>
        <p:spPr bwMode="auto">
          <a:xfrm>
            <a:off x="10857232" y="5857634"/>
            <a:ext cx="979629" cy="719604"/>
          </a:xfrm>
          <a:prstGeom prst="rect">
            <a:avLst/>
          </a:prstGeom>
        </p:spPr>
      </p:pic>
      <p:sp>
        <p:nvSpPr>
          <p:cNvPr id="3" name="Titel 1">
            <a:extLst>
              <a:ext uri="{FF2B5EF4-FFF2-40B4-BE49-F238E27FC236}">
                <a16:creationId xmlns:a16="http://schemas.microsoft.com/office/drawing/2014/main" id="{BC344797-147C-E076-30FF-B20A5618411A}"/>
              </a:ext>
            </a:extLst>
          </p:cNvPr>
          <p:cNvSpPr txBox="1"/>
          <p:nvPr/>
        </p:nvSpPr>
        <p:spPr bwMode="auto">
          <a:xfrm>
            <a:off x="3163785" y="5252920"/>
            <a:ext cx="7281268" cy="1087158"/>
          </a:xfrm>
          <a:prstGeom prst="rect">
            <a:avLst/>
          </a:prstGeom>
          <a:solidFill>
            <a:schemeClr val="accent1">
              <a:lumMod val="40000"/>
              <a:lumOff val="60000"/>
            </a:schemeClr>
          </a:solidFill>
          <a:ln>
            <a:noFill/>
          </a:ln>
        </p:spPr>
        <p:txBody>
          <a:bodyPr vert="horz" lIns="91440" tIns="45720" rIns="91440" bIns="45720" rtlCol="0" anchor="b">
            <a:noAutofit/>
          </a:bodyPr>
          <a:lstStyle>
            <a:lvl1pPr algn="ctr" defTabSz="914400">
              <a:lnSpc>
                <a:spcPct val="90000"/>
              </a:lnSpc>
              <a:spcBef>
                <a:spcPts val="0"/>
              </a:spcBef>
              <a:buNone/>
              <a:defRPr sz="6000">
                <a:solidFill>
                  <a:schemeClr val="tx1"/>
                </a:solidFill>
                <a:latin typeface="+mj-lt"/>
                <a:ea typeface="+mj-ea"/>
                <a:cs typeface="+mj-cs"/>
              </a:defRPr>
            </a:lvl1pPr>
          </a:lstStyle>
          <a:p>
            <a:pPr algn="l">
              <a:defRPr/>
            </a:pPr>
            <a:r>
              <a:rPr lang="de-DE" sz="1600" b="1">
                <a:solidFill>
                  <a:srgbClr val="1D2B89"/>
                </a:solidFill>
                <a:latin typeface="Segoe UI"/>
                <a:ea typeface="Surt Normal Light"/>
                <a:cs typeface="Segoe UI"/>
              </a:rPr>
              <a:t>Note:</a:t>
            </a:r>
            <a:r>
              <a:rPr lang="de-DE" sz="1600">
                <a:solidFill>
                  <a:srgbClr val="1D2B89"/>
                </a:solidFill>
                <a:latin typeface="Segoe UI"/>
                <a:ea typeface="Surt Normal Light"/>
                <a:cs typeface="Segoe UI"/>
              </a:rPr>
              <a:t> Formal </a:t>
            </a:r>
            <a:r>
              <a:rPr lang="de-DE" sz="1600" err="1">
                <a:solidFill>
                  <a:srgbClr val="1D2B89"/>
                </a:solidFill>
                <a:latin typeface="Segoe UI"/>
                <a:ea typeface="Surt Normal Light"/>
                <a:cs typeface="Segoe UI"/>
              </a:rPr>
              <a:t>complaints</a:t>
            </a:r>
            <a:r>
              <a:rPr lang="de-DE" sz="1600">
                <a:solidFill>
                  <a:srgbClr val="1D2B89"/>
                </a:solidFill>
                <a:latin typeface="Segoe UI"/>
                <a:ea typeface="Surt Normal Light"/>
                <a:cs typeface="Segoe UI"/>
              </a:rPr>
              <a:t> </a:t>
            </a:r>
            <a:r>
              <a:rPr lang="de-DE" sz="1600" err="1">
                <a:solidFill>
                  <a:srgbClr val="1D2B89"/>
                </a:solidFill>
                <a:latin typeface="Segoe UI"/>
                <a:ea typeface="Surt Normal Light"/>
                <a:cs typeface="Segoe UI"/>
              </a:rPr>
              <a:t>should</a:t>
            </a:r>
            <a:r>
              <a:rPr lang="de-DE" sz="1600">
                <a:solidFill>
                  <a:srgbClr val="1D2B89"/>
                </a:solidFill>
                <a:latin typeface="Segoe UI"/>
                <a:ea typeface="Surt Normal Light"/>
                <a:cs typeface="Segoe UI"/>
              </a:rPr>
              <a:t> </a:t>
            </a:r>
            <a:r>
              <a:rPr lang="de-DE" sz="1600" err="1">
                <a:solidFill>
                  <a:srgbClr val="1D2B89"/>
                </a:solidFill>
                <a:latin typeface="Segoe UI"/>
                <a:ea typeface="Surt Normal Light"/>
                <a:cs typeface="Segoe UI"/>
              </a:rPr>
              <a:t>be</a:t>
            </a:r>
            <a:r>
              <a:rPr lang="de-DE" sz="1600">
                <a:solidFill>
                  <a:srgbClr val="1D2B89"/>
                </a:solidFill>
                <a:latin typeface="Segoe UI"/>
                <a:ea typeface="Surt Normal Light"/>
                <a:cs typeface="Segoe UI"/>
              </a:rPr>
              <a:t> </a:t>
            </a:r>
            <a:r>
              <a:rPr lang="de-DE" sz="1600" err="1">
                <a:solidFill>
                  <a:srgbClr val="1D2B89"/>
                </a:solidFill>
                <a:latin typeface="Segoe UI"/>
                <a:ea typeface="Surt Normal Light"/>
                <a:cs typeface="Segoe UI"/>
              </a:rPr>
              <a:t>considered</a:t>
            </a:r>
            <a:r>
              <a:rPr lang="de-DE" sz="1600">
                <a:solidFill>
                  <a:srgbClr val="1D2B89"/>
                </a:solidFill>
                <a:latin typeface="Segoe UI"/>
                <a:ea typeface="Surt Normal Light"/>
                <a:cs typeface="Segoe UI"/>
              </a:rPr>
              <a:t> a last </a:t>
            </a:r>
            <a:r>
              <a:rPr lang="de-DE" sz="1600" err="1">
                <a:solidFill>
                  <a:srgbClr val="1D2B89"/>
                </a:solidFill>
                <a:latin typeface="Segoe UI"/>
                <a:ea typeface="Surt Normal Light"/>
                <a:cs typeface="Segoe UI"/>
              </a:rPr>
              <a:t>resort</a:t>
            </a:r>
            <a:r>
              <a:rPr lang="de-DE" sz="1600">
                <a:solidFill>
                  <a:srgbClr val="1D2B89"/>
                </a:solidFill>
                <a:latin typeface="Segoe UI"/>
                <a:ea typeface="Surt Normal Light"/>
                <a:cs typeface="Segoe UI"/>
              </a:rPr>
              <a:t>. ISTA </a:t>
            </a:r>
            <a:r>
              <a:rPr lang="de-DE" sz="1600" err="1">
                <a:solidFill>
                  <a:srgbClr val="1D2B89"/>
                </a:solidFill>
                <a:latin typeface="Segoe UI"/>
                <a:ea typeface="Surt Normal Light"/>
                <a:cs typeface="Segoe UI"/>
              </a:rPr>
              <a:t>encourages</a:t>
            </a:r>
            <a:r>
              <a:rPr lang="de-DE" sz="1600">
                <a:solidFill>
                  <a:srgbClr val="1D2B89"/>
                </a:solidFill>
                <a:latin typeface="Segoe UI"/>
                <a:ea typeface="Surt Normal Light"/>
                <a:cs typeface="Segoe UI"/>
              </a:rPr>
              <a:t> </a:t>
            </a:r>
            <a:r>
              <a:rPr lang="de-DE" sz="1600" err="1">
                <a:solidFill>
                  <a:srgbClr val="1D2B89"/>
                </a:solidFill>
                <a:latin typeface="Segoe UI"/>
                <a:ea typeface="Surt Normal Light"/>
                <a:cs typeface="Segoe UI"/>
              </a:rPr>
              <a:t>employees</a:t>
            </a:r>
            <a:r>
              <a:rPr lang="de-DE" sz="1600">
                <a:solidFill>
                  <a:srgbClr val="1D2B89"/>
                </a:solidFill>
                <a:latin typeface="Segoe UI"/>
                <a:ea typeface="Surt Normal Light"/>
                <a:cs typeface="Segoe UI"/>
              </a:rPr>
              <a:t> to </a:t>
            </a:r>
            <a:r>
              <a:rPr lang="de-DE" sz="1600" err="1">
                <a:solidFill>
                  <a:srgbClr val="1D2B89"/>
                </a:solidFill>
                <a:latin typeface="Segoe UI"/>
                <a:ea typeface="Surt Normal Light"/>
                <a:cs typeface="Segoe UI"/>
              </a:rPr>
              <a:t>seek</a:t>
            </a:r>
            <a:r>
              <a:rPr lang="de-DE" sz="1600">
                <a:solidFill>
                  <a:srgbClr val="1D2B89"/>
                </a:solidFill>
                <a:latin typeface="Segoe UI"/>
                <a:ea typeface="Surt Normal Light"/>
                <a:cs typeface="Segoe UI"/>
              </a:rPr>
              <a:t> </a:t>
            </a:r>
            <a:r>
              <a:rPr lang="de-DE" sz="1600" err="1">
                <a:solidFill>
                  <a:srgbClr val="1D2B89"/>
                </a:solidFill>
                <a:latin typeface="Segoe UI"/>
                <a:ea typeface="Surt Normal Light"/>
                <a:cs typeface="Segoe UI"/>
              </a:rPr>
              <a:t>collaborative</a:t>
            </a:r>
            <a:r>
              <a:rPr lang="de-DE" sz="1600">
                <a:solidFill>
                  <a:srgbClr val="1D2B89"/>
                </a:solidFill>
                <a:latin typeface="Segoe UI"/>
                <a:ea typeface="Surt Normal Light"/>
                <a:cs typeface="Segoe UI"/>
              </a:rPr>
              <a:t> and </a:t>
            </a:r>
            <a:r>
              <a:rPr lang="de-DE" sz="1600" err="1">
                <a:solidFill>
                  <a:srgbClr val="1D2B89"/>
                </a:solidFill>
                <a:latin typeface="Segoe UI"/>
                <a:ea typeface="Surt Normal Light"/>
                <a:cs typeface="Segoe UI"/>
              </a:rPr>
              <a:t>constructive</a:t>
            </a:r>
            <a:r>
              <a:rPr lang="de-DE" sz="1600">
                <a:solidFill>
                  <a:srgbClr val="1D2B89"/>
                </a:solidFill>
                <a:latin typeface="Segoe UI"/>
                <a:ea typeface="Surt Normal Light"/>
                <a:cs typeface="Segoe UI"/>
              </a:rPr>
              <a:t> </a:t>
            </a:r>
            <a:r>
              <a:rPr lang="de-DE" sz="1600" err="1">
                <a:solidFill>
                  <a:srgbClr val="1D2B89"/>
                </a:solidFill>
                <a:latin typeface="Segoe UI"/>
                <a:ea typeface="Surt Normal Light"/>
                <a:cs typeface="Segoe UI"/>
              </a:rPr>
              <a:t>solutions</a:t>
            </a:r>
            <a:r>
              <a:rPr lang="de-DE" sz="1600">
                <a:solidFill>
                  <a:srgbClr val="1D2B89"/>
                </a:solidFill>
                <a:latin typeface="Segoe UI"/>
                <a:ea typeface="Surt Normal Light"/>
                <a:cs typeface="Segoe UI"/>
              </a:rPr>
              <a:t> </a:t>
            </a:r>
            <a:r>
              <a:rPr lang="de-DE" sz="1600" err="1">
                <a:solidFill>
                  <a:srgbClr val="1D2B89"/>
                </a:solidFill>
                <a:latin typeface="Segoe UI"/>
                <a:ea typeface="Surt Normal Light"/>
                <a:cs typeface="Segoe UI"/>
              </a:rPr>
              <a:t>whenever</a:t>
            </a:r>
            <a:r>
              <a:rPr lang="de-DE" sz="1600">
                <a:solidFill>
                  <a:srgbClr val="1D2B89"/>
                </a:solidFill>
                <a:latin typeface="Segoe UI"/>
                <a:ea typeface="Surt Normal Light"/>
                <a:cs typeface="Segoe UI"/>
              </a:rPr>
              <a:t> possible. </a:t>
            </a:r>
            <a:endParaRPr lang="en-US" sz="1600">
              <a:solidFill>
                <a:srgbClr val="000000"/>
              </a:solidFill>
              <a:latin typeface="Segoe UI"/>
              <a:ea typeface="Surt Normal Light"/>
              <a:cs typeface="Segoe UI"/>
            </a:endParaRPr>
          </a:p>
          <a:p>
            <a:pPr algn="l">
              <a:defRPr/>
            </a:pPr>
            <a:r>
              <a:rPr lang="de-DE" sz="1600" err="1">
                <a:solidFill>
                  <a:srgbClr val="1D2B89"/>
                </a:solidFill>
                <a:latin typeface="Segoe UI"/>
                <a:ea typeface="Surt Normal Light"/>
                <a:cs typeface="Segoe UI"/>
              </a:rPr>
              <a:t>Please</a:t>
            </a:r>
            <a:r>
              <a:rPr lang="de-DE" sz="1600">
                <a:solidFill>
                  <a:srgbClr val="1D2B89"/>
                </a:solidFill>
                <a:latin typeface="Segoe UI"/>
                <a:ea typeface="Surt Normal Light"/>
                <a:cs typeface="Segoe UI"/>
              </a:rPr>
              <a:t> </a:t>
            </a:r>
            <a:r>
              <a:rPr lang="de-DE" sz="1600" err="1">
                <a:solidFill>
                  <a:srgbClr val="1D2B89"/>
                </a:solidFill>
                <a:latin typeface="Segoe UI"/>
                <a:ea typeface="Surt Normal Light"/>
                <a:cs typeface="Segoe UI"/>
              </a:rPr>
              <a:t>reach</a:t>
            </a:r>
            <a:r>
              <a:rPr lang="de-DE" sz="1600">
                <a:solidFill>
                  <a:srgbClr val="1D2B89"/>
                </a:solidFill>
                <a:latin typeface="Segoe UI"/>
                <a:ea typeface="Surt Normal Light"/>
                <a:cs typeface="Segoe UI"/>
              </a:rPr>
              <a:t> out to </a:t>
            </a:r>
            <a:r>
              <a:rPr lang="de-DE" sz="1600" err="1">
                <a:solidFill>
                  <a:srgbClr val="1D2B89"/>
                </a:solidFill>
                <a:latin typeface="Segoe UI"/>
                <a:ea typeface="Surt Normal Light"/>
                <a:cs typeface="Segoe UI"/>
              </a:rPr>
              <a:t>us</a:t>
            </a:r>
            <a:r>
              <a:rPr lang="de-DE" sz="1600">
                <a:solidFill>
                  <a:srgbClr val="1D2B89"/>
                </a:solidFill>
                <a:latin typeface="Segoe UI"/>
                <a:ea typeface="Surt Normal Light"/>
                <a:cs typeface="Segoe UI"/>
              </a:rPr>
              <a:t> </a:t>
            </a:r>
            <a:r>
              <a:rPr lang="de-DE" sz="1600" err="1">
                <a:solidFill>
                  <a:srgbClr val="1D2B89"/>
                </a:solidFill>
                <a:latin typeface="Segoe UI"/>
                <a:ea typeface="Surt Normal Light"/>
                <a:cs typeface="Segoe UI"/>
              </a:rPr>
              <a:t>if</a:t>
            </a:r>
            <a:r>
              <a:rPr lang="de-DE" sz="1600">
                <a:solidFill>
                  <a:srgbClr val="1D2B89"/>
                </a:solidFill>
                <a:latin typeface="Segoe UI"/>
                <a:ea typeface="Surt Normal Light"/>
                <a:cs typeface="Segoe UI"/>
              </a:rPr>
              <a:t> </a:t>
            </a:r>
            <a:r>
              <a:rPr lang="de-DE" sz="1600" err="1">
                <a:solidFill>
                  <a:srgbClr val="1D2B89"/>
                </a:solidFill>
                <a:latin typeface="Segoe UI"/>
                <a:ea typeface="Surt Normal Light"/>
                <a:cs typeface="Segoe UI"/>
              </a:rPr>
              <a:t>you</a:t>
            </a:r>
            <a:r>
              <a:rPr lang="de-DE" sz="1600">
                <a:solidFill>
                  <a:srgbClr val="1D2B89"/>
                </a:solidFill>
                <a:latin typeface="Segoe UI"/>
                <a:ea typeface="Surt Normal Light"/>
                <a:cs typeface="Segoe UI"/>
              </a:rPr>
              <a:t> </a:t>
            </a:r>
            <a:r>
              <a:rPr lang="de-DE" sz="1600" err="1">
                <a:solidFill>
                  <a:srgbClr val="1D2B89"/>
                </a:solidFill>
                <a:latin typeface="Segoe UI"/>
                <a:ea typeface="Surt Normal Light"/>
                <a:cs typeface="Segoe UI"/>
              </a:rPr>
              <a:t>need</a:t>
            </a:r>
            <a:r>
              <a:rPr lang="de-DE" sz="1600">
                <a:solidFill>
                  <a:srgbClr val="1D2B89"/>
                </a:solidFill>
                <a:latin typeface="Segoe UI"/>
                <a:ea typeface="Surt Normal Light"/>
                <a:cs typeface="Segoe UI"/>
              </a:rPr>
              <a:t> support in </a:t>
            </a:r>
            <a:r>
              <a:rPr lang="de-DE" sz="1600" err="1">
                <a:solidFill>
                  <a:srgbClr val="1D2B89"/>
                </a:solidFill>
                <a:latin typeface="Segoe UI"/>
                <a:ea typeface="Surt Normal Light"/>
                <a:cs typeface="Segoe UI"/>
              </a:rPr>
              <a:t>navigating</a:t>
            </a:r>
            <a:r>
              <a:rPr lang="de-DE" sz="1600">
                <a:solidFill>
                  <a:srgbClr val="1D2B89"/>
                </a:solidFill>
                <a:latin typeface="Segoe UI"/>
                <a:ea typeface="Surt Normal Light"/>
                <a:cs typeface="Segoe UI"/>
              </a:rPr>
              <a:t> </a:t>
            </a:r>
            <a:r>
              <a:rPr lang="de-DE" sz="1600" err="1">
                <a:solidFill>
                  <a:srgbClr val="1D2B89"/>
                </a:solidFill>
                <a:latin typeface="Segoe UI"/>
                <a:ea typeface="Surt Normal Light"/>
                <a:cs typeface="Segoe UI"/>
              </a:rPr>
              <a:t>this</a:t>
            </a:r>
            <a:r>
              <a:rPr lang="de-DE" sz="1600">
                <a:solidFill>
                  <a:srgbClr val="1D2B89"/>
                </a:solidFill>
                <a:latin typeface="Segoe UI"/>
                <a:ea typeface="Surt Normal Light"/>
                <a:cs typeface="Segoe UI"/>
              </a:rPr>
              <a:t> </a:t>
            </a:r>
            <a:r>
              <a:rPr lang="de-DE" sz="1600" err="1">
                <a:solidFill>
                  <a:srgbClr val="1D2B89"/>
                </a:solidFill>
                <a:latin typeface="Segoe UI"/>
                <a:ea typeface="Surt Normal Light"/>
                <a:cs typeface="Segoe UI"/>
              </a:rPr>
              <a:t>process</a:t>
            </a:r>
            <a:r>
              <a:rPr lang="de-DE" sz="1600">
                <a:solidFill>
                  <a:srgbClr val="1D2B89"/>
                </a:solidFill>
                <a:latin typeface="Segoe UI"/>
                <a:ea typeface="Surt Normal Light"/>
                <a:cs typeface="Segoe UI"/>
              </a:rPr>
              <a:t>.</a:t>
            </a:r>
            <a:endParaRPr lang="en-US" sz="1600">
              <a:latin typeface="Segoe UI"/>
              <a:cs typeface="Segoe UI"/>
            </a:endParaRPr>
          </a:p>
          <a:p>
            <a:pPr algn="l">
              <a:defRPr/>
            </a:pPr>
            <a:endParaRPr lang="de-DE" sz="1600" b="1">
              <a:solidFill>
                <a:srgbClr val="1D2B89"/>
              </a:solidFill>
              <a:latin typeface="Surt Normal Light"/>
              <a:ea typeface="Surt Normal Light"/>
              <a:cs typeface="Rubik Light"/>
            </a:endParaRPr>
          </a:p>
        </p:txBody>
      </p:sp>
    </p:spTree>
    <p:extLst>
      <p:ext uri="{BB962C8B-B14F-4D97-AF65-F5344CB8AC3E}">
        <p14:creationId xmlns:p14="http://schemas.microsoft.com/office/powerpoint/2010/main" val="1372489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txBox="1"/>
          <p:nvPr/>
        </p:nvSpPr>
        <p:spPr bwMode="auto">
          <a:xfrm>
            <a:off x="617354" y="623047"/>
            <a:ext cx="8831445" cy="672399"/>
          </a:xfrm>
          <a:prstGeom prst="rect">
            <a:avLst/>
          </a:prstGeom>
        </p:spPr>
        <p:txBody>
          <a:bodyPr vert="horz" lIns="91440" tIns="45720" rIns="91440" bIns="45720" rtlCol="0" anchor="b">
            <a:noAutofit/>
          </a:bodyPr>
          <a:lstStyle>
            <a:lvl1pPr algn="ctr" defTabSz="914400">
              <a:lnSpc>
                <a:spcPct val="90000"/>
              </a:lnSpc>
              <a:spcBef>
                <a:spcPts val="0"/>
              </a:spcBef>
              <a:buNone/>
              <a:defRPr sz="6000">
                <a:solidFill>
                  <a:schemeClr val="tx1"/>
                </a:solidFill>
                <a:latin typeface="+mj-lt"/>
                <a:ea typeface="+mj-ea"/>
                <a:cs typeface="+mj-cs"/>
              </a:defRPr>
            </a:lvl1pPr>
          </a:lstStyle>
          <a:p>
            <a:pPr algn="l">
              <a:defRPr/>
            </a:pPr>
            <a:r>
              <a:rPr lang="de-DE" sz="3200" b="1">
                <a:solidFill>
                  <a:srgbClr val="1D2B89"/>
                </a:solidFill>
                <a:latin typeface="Surt Normal Light"/>
                <a:ea typeface="Surt Normal Light"/>
                <a:cs typeface="Rubik Light"/>
              </a:rPr>
              <a:t>Research </a:t>
            </a:r>
            <a:r>
              <a:rPr lang="de-DE" sz="3200" b="1" err="1">
                <a:solidFill>
                  <a:srgbClr val="1D2B89"/>
                </a:solidFill>
                <a:latin typeface="Surt Normal Light"/>
                <a:ea typeface="Surt Normal Light"/>
                <a:cs typeface="Rubik Light"/>
              </a:rPr>
              <a:t>Misconduct</a:t>
            </a:r>
            <a:r>
              <a:rPr lang="de-DE" sz="3200" b="1">
                <a:solidFill>
                  <a:srgbClr val="1D2B89"/>
                </a:solidFill>
                <a:latin typeface="Surt Normal Light"/>
                <a:ea typeface="Surt Normal Light"/>
                <a:cs typeface="Rubik Light"/>
              </a:rPr>
              <a:t> Investigation</a:t>
            </a:r>
            <a:endParaRPr lang="de-DE" sz="3200" b="1"/>
          </a:p>
        </p:txBody>
      </p:sp>
      <p:sp>
        <p:nvSpPr>
          <p:cNvPr id="3" name="Textplatzhalter 3"/>
          <p:cNvSpPr txBox="1"/>
          <p:nvPr/>
        </p:nvSpPr>
        <p:spPr bwMode="auto">
          <a:xfrm>
            <a:off x="755374" y="1900223"/>
            <a:ext cx="8693425" cy="3856985"/>
          </a:xfrm>
          <a:prstGeom prst="rect">
            <a:avLst/>
          </a:prstGeom>
        </p:spPr>
        <p:txBody>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lvl="0" indent="0">
              <a:spcBef>
                <a:spcPts val="1600"/>
              </a:spcBef>
              <a:buNone/>
              <a:defRPr/>
            </a:pPr>
            <a:endParaRPr lang="en-US" sz="1400">
              <a:solidFill>
                <a:srgbClr val="1D2B89"/>
              </a:solidFill>
              <a:latin typeface="Rubik Light"/>
            </a:endParaRPr>
          </a:p>
        </p:txBody>
      </p:sp>
      <p:grpSp>
        <p:nvGrpSpPr>
          <p:cNvPr id="5" name="Group 4"/>
          <p:cNvGrpSpPr/>
          <p:nvPr/>
        </p:nvGrpSpPr>
        <p:grpSpPr bwMode="auto">
          <a:xfrm>
            <a:off x="9860434" y="623047"/>
            <a:ext cx="1721966" cy="858487"/>
            <a:chOff x="9860434" y="623047"/>
            <a:chExt cx="1721966" cy="858487"/>
          </a:xfrm>
          <a:solidFill>
            <a:srgbClr val="1034FF"/>
          </a:solidFill>
        </p:grpSpPr>
        <p:sp>
          <p:nvSpPr>
            <p:cNvPr id="6" name="Rectangle 5"/>
            <p:cNvSpPr/>
            <p:nvPr/>
          </p:nvSpPr>
          <p:spPr bwMode="auto">
            <a:xfrm>
              <a:off x="10716961" y="623047"/>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7" name="Rectangle 6"/>
            <p:cNvSpPr/>
            <p:nvPr/>
          </p:nvSpPr>
          <p:spPr bwMode="auto">
            <a:xfrm>
              <a:off x="9860434" y="1051310"/>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grpSp>
      <p:grpSp>
        <p:nvGrpSpPr>
          <p:cNvPr id="8" name="Group 7"/>
          <p:cNvGrpSpPr/>
          <p:nvPr/>
        </p:nvGrpSpPr>
        <p:grpSpPr bwMode="auto">
          <a:xfrm>
            <a:off x="0" y="5571120"/>
            <a:ext cx="3423561" cy="1291652"/>
            <a:chOff x="0" y="5571120"/>
            <a:chExt cx="3423561" cy="1291652"/>
          </a:xfrm>
          <a:solidFill>
            <a:srgbClr val="1034FF"/>
          </a:solidFill>
        </p:grpSpPr>
        <p:sp>
          <p:nvSpPr>
            <p:cNvPr id="9" name="Rectangle 8"/>
            <p:cNvSpPr/>
            <p:nvPr/>
          </p:nvSpPr>
          <p:spPr bwMode="auto">
            <a:xfrm>
              <a:off x="1704489" y="6432548"/>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0" name="Rectangle 9"/>
            <p:cNvSpPr/>
            <p:nvPr/>
          </p:nvSpPr>
          <p:spPr bwMode="auto">
            <a:xfrm>
              <a:off x="844953" y="6002324"/>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1" name="Rectangle 10"/>
            <p:cNvSpPr/>
            <p:nvPr/>
          </p:nvSpPr>
          <p:spPr bwMode="auto">
            <a:xfrm>
              <a:off x="0" y="5571120"/>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2" name="Rectangle 11"/>
            <p:cNvSpPr/>
            <p:nvPr/>
          </p:nvSpPr>
          <p:spPr bwMode="auto">
            <a:xfrm>
              <a:off x="1" y="6430587"/>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grpSp>
      <p:pic>
        <p:nvPicPr>
          <p:cNvPr id="14" name="Picture 13" descr="A blue and black logo&#10;&#10;AI-generated content may be incorrect."/>
          <p:cNvPicPr>
            <a:picLocks noChangeAspect="1"/>
          </p:cNvPicPr>
          <p:nvPr/>
        </p:nvPicPr>
        <p:blipFill>
          <a:blip r:embed="rId3"/>
          <a:stretch/>
        </p:blipFill>
        <p:spPr bwMode="auto">
          <a:xfrm>
            <a:off x="10857232" y="5857634"/>
            <a:ext cx="979629" cy="719604"/>
          </a:xfrm>
          <a:prstGeom prst="rect">
            <a:avLst/>
          </a:prstGeom>
        </p:spPr>
      </p:pic>
      <p:sp>
        <p:nvSpPr>
          <p:cNvPr id="4" name="Textplatzhalter 3">
            <a:extLst>
              <a:ext uri="{FF2B5EF4-FFF2-40B4-BE49-F238E27FC236}">
                <a16:creationId xmlns:a16="http://schemas.microsoft.com/office/drawing/2014/main" id="{2BC3D357-87B0-6FF1-75FA-1CE2A06A601D}"/>
              </a:ext>
            </a:extLst>
          </p:cNvPr>
          <p:cNvSpPr txBox="1"/>
          <p:nvPr/>
        </p:nvSpPr>
        <p:spPr bwMode="auto">
          <a:xfrm>
            <a:off x="844953" y="1655107"/>
            <a:ext cx="9652060" cy="3950544"/>
          </a:xfrm>
          <a:prstGeom prst="rect">
            <a:avLst/>
          </a:prstGeom>
        </p:spPr>
        <p:txBody>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342900" indent="-342900">
              <a:lnSpc>
                <a:spcPct val="100000"/>
              </a:lnSpc>
              <a:spcAft>
                <a:spcPts val="1200"/>
              </a:spcAft>
              <a:buFont typeface="+mj-lt"/>
              <a:buAutoNum type="arabicPeriod"/>
              <a:defRPr/>
            </a:pPr>
            <a:r>
              <a:rPr lang="en-US" sz="1800" b="1">
                <a:solidFill>
                  <a:srgbClr val="1D2B89"/>
                </a:solidFill>
                <a:latin typeface="Rubik Light"/>
              </a:rPr>
              <a:t>Reporting of allegation </a:t>
            </a:r>
            <a:r>
              <a:rPr lang="en-US" sz="1800">
                <a:solidFill>
                  <a:srgbClr val="1D2B89"/>
                </a:solidFill>
                <a:latin typeface="Rubik Light"/>
              </a:rPr>
              <a:t>to Ombudsperson.</a:t>
            </a:r>
          </a:p>
          <a:p>
            <a:pPr marL="342900" indent="-342900">
              <a:lnSpc>
                <a:spcPct val="100000"/>
              </a:lnSpc>
              <a:spcAft>
                <a:spcPts val="1200"/>
              </a:spcAft>
              <a:buFont typeface="+mj-lt"/>
              <a:buAutoNum type="arabicPeriod"/>
              <a:defRPr/>
            </a:pPr>
            <a:r>
              <a:rPr lang="en-US" sz="1800">
                <a:solidFill>
                  <a:srgbClr val="1D2B89"/>
                </a:solidFill>
                <a:latin typeface="Rubik Light"/>
              </a:rPr>
              <a:t>2</a:t>
            </a:r>
            <a:r>
              <a:rPr lang="en-US" sz="1800" baseline="30000">
                <a:solidFill>
                  <a:srgbClr val="1D2B89"/>
                </a:solidFill>
                <a:latin typeface="Rubik Light"/>
              </a:rPr>
              <a:t>nd</a:t>
            </a:r>
            <a:r>
              <a:rPr lang="en-US" sz="1800">
                <a:solidFill>
                  <a:srgbClr val="1D2B89"/>
                </a:solidFill>
                <a:latin typeface="Rubik Light"/>
              </a:rPr>
              <a:t> Ombudsperson is informed. </a:t>
            </a:r>
            <a:r>
              <a:rPr lang="en-US" sz="1800" b="1">
                <a:solidFill>
                  <a:srgbClr val="1D2B89"/>
                </a:solidFill>
                <a:latin typeface="Rubik Light"/>
              </a:rPr>
              <a:t>Preliminary investigation </a:t>
            </a:r>
            <a:r>
              <a:rPr lang="en-US" sz="1800">
                <a:solidFill>
                  <a:srgbClr val="1D2B89"/>
                </a:solidFill>
                <a:latin typeface="Rubik Light"/>
              </a:rPr>
              <a:t>will be carried out by the Ombudspersons. </a:t>
            </a:r>
          </a:p>
          <a:p>
            <a:pPr lvl="1">
              <a:lnSpc>
                <a:spcPct val="100000"/>
              </a:lnSpc>
              <a:spcAft>
                <a:spcPts val="1200"/>
              </a:spcAft>
              <a:defRPr/>
            </a:pPr>
            <a:r>
              <a:rPr lang="en-US" sz="1400">
                <a:solidFill>
                  <a:srgbClr val="1D2B89"/>
                </a:solidFill>
                <a:latin typeface="Rubik Light"/>
              </a:rPr>
              <a:t>In the course of the preliminary investigation, the concerned scientists are to be informed of the accusation and be given an opportunity to respond. Maintenance of confidentiality of everyone involved as much as possible, and in particular whistleblower protection, are important aspects of this process.</a:t>
            </a:r>
          </a:p>
          <a:p>
            <a:pPr marL="342900" indent="-342900">
              <a:lnSpc>
                <a:spcPct val="100000"/>
              </a:lnSpc>
              <a:spcAft>
                <a:spcPts val="1200"/>
              </a:spcAft>
              <a:buFont typeface="+mj-lt"/>
              <a:buAutoNum type="arabicPeriod"/>
              <a:defRPr/>
            </a:pPr>
            <a:r>
              <a:rPr lang="en-US" sz="1800">
                <a:solidFill>
                  <a:srgbClr val="1D2B89"/>
                </a:solidFill>
                <a:latin typeface="Rubik Light"/>
              </a:rPr>
              <a:t>If a preliminary investigation substantiates the suspicion of research misconduct, the President of ISTA and the member of the Board of Trustees responsible for Research Integrity will decide on the </a:t>
            </a:r>
            <a:r>
              <a:rPr lang="en-US" sz="1800" b="1">
                <a:solidFill>
                  <a:srgbClr val="1D2B89"/>
                </a:solidFill>
                <a:latin typeface="Rubik Light"/>
              </a:rPr>
              <a:t>formal investigation:</a:t>
            </a:r>
          </a:p>
          <a:p>
            <a:pPr lvl="1">
              <a:lnSpc>
                <a:spcPct val="100000"/>
              </a:lnSpc>
              <a:spcAft>
                <a:spcPts val="1200"/>
              </a:spcAft>
              <a:defRPr/>
            </a:pPr>
            <a:r>
              <a:rPr lang="en-US" sz="1400">
                <a:solidFill>
                  <a:srgbClr val="1D2B89"/>
                </a:solidFill>
                <a:latin typeface="Rubik Light"/>
              </a:rPr>
              <a:t>Either the investigation</a:t>
            </a:r>
            <a:r>
              <a:rPr lang="en-US" sz="1400" b="1">
                <a:solidFill>
                  <a:srgbClr val="1D2B89"/>
                </a:solidFill>
                <a:latin typeface="Rubik Light"/>
              </a:rPr>
              <a:t> </a:t>
            </a:r>
            <a:r>
              <a:rPr lang="en-US" sz="1400">
                <a:solidFill>
                  <a:srgbClr val="1D2B89"/>
                </a:solidFill>
                <a:latin typeface="Rubik Light"/>
              </a:rPr>
              <a:t>is carried out internally by an internal Investigation Committee (pre-determined rules for composition), or the case is forwarded to the Austrian Agency for Research Integrity (</a:t>
            </a:r>
            <a:r>
              <a:rPr lang="en-US" sz="1400" err="1">
                <a:solidFill>
                  <a:srgbClr val="1D2B89"/>
                </a:solidFill>
                <a:latin typeface="Rubik Light"/>
              </a:rPr>
              <a:t>OeAWI</a:t>
            </a:r>
            <a:r>
              <a:rPr lang="en-US" sz="1400">
                <a:solidFill>
                  <a:srgbClr val="1D2B89"/>
                </a:solidFill>
                <a:latin typeface="Rubik Light"/>
              </a:rPr>
              <a:t>, https://oeawi.at), with the request to initiate an external, formal investigation.</a:t>
            </a:r>
          </a:p>
        </p:txBody>
      </p:sp>
    </p:spTree>
    <p:extLst>
      <p:ext uri="{BB962C8B-B14F-4D97-AF65-F5344CB8AC3E}">
        <p14:creationId xmlns:p14="http://schemas.microsoft.com/office/powerpoint/2010/main" val="3716450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40211390-D6B3-1313-F13C-81360E8DE0A2}"/>
            </a:ext>
          </a:extLst>
        </p:cNvPr>
        <p:cNvGrpSpPr/>
        <p:nvPr/>
      </p:nvGrpSpPr>
      <p:grpSpPr bwMode="auto">
        <a:xfrm>
          <a:off x="0" y="0"/>
          <a:ext cx="0" cy="0"/>
          <a:chOff x="0" y="0"/>
          <a:chExt cx="0" cy="0"/>
        </a:xfrm>
      </p:grpSpPr>
      <p:sp>
        <p:nvSpPr>
          <p:cNvPr id="2" name="Titel 1">
            <a:extLst>
              <a:ext uri="{FF2B5EF4-FFF2-40B4-BE49-F238E27FC236}">
                <a16:creationId xmlns:a16="http://schemas.microsoft.com/office/drawing/2014/main" id="{27236AB8-845D-6FD1-0BE7-2B26047F2DC7}"/>
              </a:ext>
            </a:extLst>
          </p:cNvPr>
          <p:cNvSpPr txBox="1"/>
          <p:nvPr/>
        </p:nvSpPr>
        <p:spPr bwMode="auto">
          <a:xfrm>
            <a:off x="617354" y="623047"/>
            <a:ext cx="8831445" cy="672399"/>
          </a:xfrm>
          <a:prstGeom prst="rect">
            <a:avLst/>
          </a:prstGeom>
        </p:spPr>
        <p:txBody>
          <a:bodyPr vert="horz" lIns="91440" tIns="45720" rIns="91440" bIns="45720" rtlCol="0" anchor="b">
            <a:noAutofit/>
          </a:bodyPr>
          <a:lstStyle>
            <a:lvl1pPr algn="ctr" defTabSz="914400">
              <a:lnSpc>
                <a:spcPct val="90000"/>
              </a:lnSpc>
              <a:spcBef>
                <a:spcPts val="0"/>
              </a:spcBef>
              <a:buNone/>
              <a:defRPr sz="6000">
                <a:solidFill>
                  <a:schemeClr val="tx1"/>
                </a:solidFill>
                <a:latin typeface="+mj-lt"/>
                <a:ea typeface="+mj-ea"/>
                <a:cs typeface="+mj-cs"/>
              </a:defRPr>
            </a:lvl1pPr>
          </a:lstStyle>
          <a:p>
            <a:pPr algn="l">
              <a:defRPr/>
            </a:pPr>
            <a:r>
              <a:rPr lang="de-DE" sz="3600" b="1" err="1">
                <a:solidFill>
                  <a:srgbClr val="1D2B89"/>
                </a:solidFill>
                <a:latin typeface="Surt Normal Light"/>
                <a:ea typeface="Surt Normal Light"/>
                <a:cs typeface="Rubik Light"/>
              </a:rPr>
              <a:t>When</a:t>
            </a:r>
            <a:r>
              <a:rPr lang="de-DE" sz="3600" b="1">
                <a:solidFill>
                  <a:srgbClr val="1D2B89"/>
                </a:solidFill>
                <a:latin typeface="Surt Normal Light"/>
                <a:ea typeface="Surt Normal Light"/>
                <a:cs typeface="Rubik Light"/>
              </a:rPr>
              <a:t> to </a:t>
            </a:r>
            <a:r>
              <a:rPr lang="de-DE" sz="3600" b="1" err="1">
                <a:solidFill>
                  <a:srgbClr val="1D2B89"/>
                </a:solidFill>
                <a:latin typeface="Surt Normal Light"/>
                <a:ea typeface="Surt Normal Light"/>
                <a:cs typeface="Rubik Light"/>
              </a:rPr>
              <a:t>contact</a:t>
            </a:r>
            <a:r>
              <a:rPr lang="de-DE" sz="3600" b="1">
                <a:solidFill>
                  <a:srgbClr val="1D2B89"/>
                </a:solidFill>
                <a:latin typeface="Surt Normal Light"/>
                <a:ea typeface="Surt Normal Light"/>
                <a:cs typeface="Rubik Light"/>
              </a:rPr>
              <a:t> the Conflict </a:t>
            </a:r>
            <a:r>
              <a:rPr lang="de-DE" sz="3600" b="1" err="1">
                <a:solidFill>
                  <a:srgbClr val="1D2B89"/>
                </a:solidFill>
                <a:latin typeface="Surt Normal Light"/>
                <a:ea typeface="Surt Normal Light"/>
                <a:cs typeface="Rubik Light"/>
              </a:rPr>
              <a:t>Advisor</a:t>
            </a:r>
            <a:endParaRPr lang="de-DE" sz="3600" b="1"/>
          </a:p>
        </p:txBody>
      </p:sp>
      <p:sp>
        <p:nvSpPr>
          <p:cNvPr id="3" name="Textplatzhalter 3">
            <a:extLst>
              <a:ext uri="{FF2B5EF4-FFF2-40B4-BE49-F238E27FC236}">
                <a16:creationId xmlns:a16="http://schemas.microsoft.com/office/drawing/2014/main" id="{A3C8DED5-54EC-9B5B-E9F3-126F6CEACFE3}"/>
              </a:ext>
            </a:extLst>
          </p:cNvPr>
          <p:cNvSpPr txBox="1"/>
          <p:nvPr/>
        </p:nvSpPr>
        <p:spPr bwMode="auto">
          <a:xfrm>
            <a:off x="755374" y="1756114"/>
            <a:ext cx="8693425" cy="4275674"/>
          </a:xfrm>
          <a:prstGeom prst="rect">
            <a:avLst/>
          </a:prstGeom>
        </p:spPr>
        <p:txBody>
          <a:bodyPr lIns="91440" tIns="45720" rIns="91440" bIns="45720" anchor="t"/>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nSpc>
                <a:spcPct val="100000"/>
              </a:lnSpc>
              <a:spcAft>
                <a:spcPts val="600"/>
              </a:spcAft>
              <a:buNone/>
            </a:pPr>
            <a:r>
              <a:rPr lang="en-US" sz="2000" b="1">
                <a:solidFill>
                  <a:srgbClr val="1034FF"/>
                </a:solidFill>
                <a:latin typeface="Rubik Light"/>
                <a:cs typeface="Rubik Light"/>
              </a:rPr>
              <a:t>In case of any interpersonal issues at the workplace, </a:t>
            </a:r>
            <a:endParaRPr lang="en-US" sz="2000"/>
          </a:p>
          <a:p>
            <a:pPr marL="0" indent="0">
              <a:lnSpc>
                <a:spcPct val="100000"/>
              </a:lnSpc>
              <a:spcBef>
                <a:spcPts val="0"/>
              </a:spcBef>
              <a:spcAft>
                <a:spcPts val="1200"/>
              </a:spcAft>
              <a:buNone/>
            </a:pPr>
            <a:r>
              <a:rPr lang="en-US" sz="2000" b="1">
                <a:solidFill>
                  <a:srgbClr val="1034FF"/>
                </a:solidFill>
                <a:latin typeface="Rubik Light"/>
                <a:cs typeface="Rubik Light"/>
              </a:rPr>
              <a:t>the CA can offer the following support:</a:t>
            </a:r>
            <a:endParaRPr lang="en-US" sz="2000"/>
          </a:p>
          <a:p>
            <a:pPr>
              <a:spcBef>
                <a:spcPts val="1600"/>
              </a:spcBef>
              <a:defRPr/>
            </a:pPr>
            <a:r>
              <a:rPr lang="en-US" sz="1800" b="1">
                <a:solidFill>
                  <a:srgbClr val="1D2B89"/>
                </a:solidFill>
                <a:latin typeface="Rubik Light"/>
              </a:rPr>
              <a:t>Coaching &amp; Guidance </a:t>
            </a:r>
            <a:r>
              <a:rPr lang="en-US" sz="1800">
                <a:solidFill>
                  <a:srgbClr val="1D2B89"/>
                </a:solidFill>
                <a:latin typeface="Rubik Light"/>
              </a:rPr>
              <a:t>– Support in assessing options and planning next steps.</a:t>
            </a:r>
          </a:p>
          <a:p>
            <a:pPr>
              <a:spcBef>
                <a:spcPts val="1600"/>
              </a:spcBef>
              <a:defRPr/>
            </a:pPr>
            <a:r>
              <a:rPr lang="en-US" sz="1800" b="1">
                <a:solidFill>
                  <a:srgbClr val="1D2B89"/>
                </a:solidFill>
                <a:latin typeface="Rubik Light"/>
              </a:rPr>
              <a:t>Mediation</a:t>
            </a:r>
            <a:r>
              <a:rPr lang="en-US" sz="1800">
                <a:solidFill>
                  <a:srgbClr val="1D2B89"/>
                </a:solidFill>
                <a:latin typeface="Rubik Light"/>
              </a:rPr>
              <a:t> – Facilitated discussions for teams or groups.</a:t>
            </a:r>
          </a:p>
          <a:p>
            <a:pPr>
              <a:spcBef>
                <a:spcPts val="1600"/>
              </a:spcBef>
              <a:defRPr/>
            </a:pPr>
            <a:r>
              <a:rPr lang="en-US" sz="1800" b="1">
                <a:solidFill>
                  <a:srgbClr val="1D2B89"/>
                </a:solidFill>
                <a:latin typeface="Rubik Light"/>
              </a:rPr>
              <a:t>Difficult Conversations </a:t>
            </a:r>
            <a:r>
              <a:rPr lang="en-US" sz="1800">
                <a:solidFill>
                  <a:srgbClr val="1D2B89"/>
                </a:solidFill>
                <a:latin typeface="Rubik Light"/>
              </a:rPr>
              <a:t>– Help preparing for challenging discussions.</a:t>
            </a:r>
          </a:p>
          <a:p>
            <a:pPr>
              <a:spcBef>
                <a:spcPts val="1600"/>
              </a:spcBef>
              <a:defRPr/>
            </a:pPr>
            <a:r>
              <a:rPr lang="en-US" sz="1800" b="1">
                <a:solidFill>
                  <a:srgbClr val="1D2B89"/>
                </a:solidFill>
                <a:latin typeface="Rubik Light"/>
              </a:rPr>
              <a:t>Conflict Management Information </a:t>
            </a:r>
            <a:r>
              <a:rPr lang="en-US" sz="1800">
                <a:solidFill>
                  <a:srgbClr val="1D2B89"/>
                </a:solidFill>
                <a:latin typeface="Rubik Light"/>
              </a:rPr>
              <a:t>– Advice on prevention and resolution.</a:t>
            </a:r>
          </a:p>
          <a:p>
            <a:pPr>
              <a:spcBef>
                <a:spcPts val="1600"/>
              </a:spcBef>
              <a:defRPr/>
            </a:pPr>
            <a:r>
              <a:rPr lang="en-US" sz="1800" b="1">
                <a:solidFill>
                  <a:srgbClr val="1D2B89"/>
                </a:solidFill>
                <a:latin typeface="Rubik Light"/>
              </a:rPr>
              <a:t>Anonymous Inquiries </a:t>
            </a:r>
            <a:r>
              <a:rPr lang="en-US" sz="1800">
                <a:solidFill>
                  <a:srgbClr val="1D2B89"/>
                </a:solidFill>
                <a:latin typeface="Rubik Light"/>
              </a:rPr>
              <a:t>– Information on policies, rules or employment matters.</a:t>
            </a:r>
          </a:p>
          <a:p>
            <a:pPr>
              <a:spcBef>
                <a:spcPts val="1600"/>
              </a:spcBef>
              <a:defRPr/>
            </a:pPr>
            <a:r>
              <a:rPr lang="en-US" sz="1800" b="1">
                <a:solidFill>
                  <a:srgbClr val="1D2B89"/>
                </a:solidFill>
                <a:latin typeface="Rubik Light"/>
              </a:rPr>
              <a:t>Confidential Contact Point </a:t>
            </a:r>
            <a:r>
              <a:rPr lang="en-US" sz="1800">
                <a:solidFill>
                  <a:srgbClr val="1D2B89"/>
                </a:solidFill>
                <a:latin typeface="Rubik Light"/>
              </a:rPr>
              <a:t>– A place to turn when unsure whom to contact.</a:t>
            </a:r>
          </a:p>
        </p:txBody>
      </p:sp>
      <p:grpSp>
        <p:nvGrpSpPr>
          <p:cNvPr id="5" name="Group 4">
            <a:extLst>
              <a:ext uri="{FF2B5EF4-FFF2-40B4-BE49-F238E27FC236}">
                <a16:creationId xmlns:a16="http://schemas.microsoft.com/office/drawing/2014/main" id="{43F32FAC-5E85-FF5E-4BDA-ACF4E51DA249}"/>
              </a:ext>
            </a:extLst>
          </p:cNvPr>
          <p:cNvGrpSpPr/>
          <p:nvPr/>
        </p:nvGrpSpPr>
        <p:grpSpPr bwMode="auto">
          <a:xfrm>
            <a:off x="9860434" y="623047"/>
            <a:ext cx="1721966" cy="858487"/>
            <a:chOff x="9860434" y="623047"/>
            <a:chExt cx="1721966" cy="858487"/>
          </a:xfrm>
          <a:solidFill>
            <a:srgbClr val="1034FF"/>
          </a:solidFill>
        </p:grpSpPr>
        <p:sp>
          <p:nvSpPr>
            <p:cNvPr id="6" name="Rectangle 5">
              <a:extLst>
                <a:ext uri="{FF2B5EF4-FFF2-40B4-BE49-F238E27FC236}">
                  <a16:creationId xmlns:a16="http://schemas.microsoft.com/office/drawing/2014/main" id="{1E7FE5C1-9E60-751C-5398-44928F248356}"/>
                </a:ext>
              </a:extLst>
            </p:cNvPr>
            <p:cNvSpPr/>
            <p:nvPr/>
          </p:nvSpPr>
          <p:spPr bwMode="auto">
            <a:xfrm>
              <a:off x="10716961" y="623047"/>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7" name="Rectangle 6">
              <a:extLst>
                <a:ext uri="{FF2B5EF4-FFF2-40B4-BE49-F238E27FC236}">
                  <a16:creationId xmlns:a16="http://schemas.microsoft.com/office/drawing/2014/main" id="{7DAA7038-8852-7135-1D4C-F56C377514B2}"/>
                </a:ext>
              </a:extLst>
            </p:cNvPr>
            <p:cNvSpPr/>
            <p:nvPr/>
          </p:nvSpPr>
          <p:spPr bwMode="auto">
            <a:xfrm>
              <a:off x="9860434" y="1051310"/>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grpSp>
      <p:grpSp>
        <p:nvGrpSpPr>
          <p:cNvPr id="8" name="Group 7">
            <a:extLst>
              <a:ext uri="{FF2B5EF4-FFF2-40B4-BE49-F238E27FC236}">
                <a16:creationId xmlns:a16="http://schemas.microsoft.com/office/drawing/2014/main" id="{8C82A5F9-7817-6898-3A6F-2D5B2DF75523}"/>
              </a:ext>
            </a:extLst>
          </p:cNvPr>
          <p:cNvGrpSpPr/>
          <p:nvPr/>
        </p:nvGrpSpPr>
        <p:grpSpPr bwMode="auto">
          <a:xfrm>
            <a:off x="0" y="5571120"/>
            <a:ext cx="3423561" cy="1291652"/>
            <a:chOff x="0" y="5571120"/>
            <a:chExt cx="3423561" cy="1291652"/>
          </a:xfrm>
          <a:solidFill>
            <a:srgbClr val="1034FF"/>
          </a:solidFill>
        </p:grpSpPr>
        <p:sp>
          <p:nvSpPr>
            <p:cNvPr id="9" name="Rectangle 8">
              <a:extLst>
                <a:ext uri="{FF2B5EF4-FFF2-40B4-BE49-F238E27FC236}">
                  <a16:creationId xmlns:a16="http://schemas.microsoft.com/office/drawing/2014/main" id="{91370458-0743-12E9-4127-5D149737D294}"/>
                </a:ext>
              </a:extLst>
            </p:cNvPr>
            <p:cNvSpPr/>
            <p:nvPr/>
          </p:nvSpPr>
          <p:spPr bwMode="auto">
            <a:xfrm>
              <a:off x="1704489" y="6432548"/>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0" name="Rectangle 9">
              <a:extLst>
                <a:ext uri="{FF2B5EF4-FFF2-40B4-BE49-F238E27FC236}">
                  <a16:creationId xmlns:a16="http://schemas.microsoft.com/office/drawing/2014/main" id="{7C1965A5-CF40-F3AE-9B30-868054EC6D69}"/>
                </a:ext>
              </a:extLst>
            </p:cNvPr>
            <p:cNvSpPr/>
            <p:nvPr/>
          </p:nvSpPr>
          <p:spPr bwMode="auto">
            <a:xfrm>
              <a:off x="844953" y="6002324"/>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1" name="Rectangle 10">
              <a:extLst>
                <a:ext uri="{FF2B5EF4-FFF2-40B4-BE49-F238E27FC236}">
                  <a16:creationId xmlns:a16="http://schemas.microsoft.com/office/drawing/2014/main" id="{CDF442FD-1BAE-EBD4-057F-7E673F688131}"/>
                </a:ext>
              </a:extLst>
            </p:cNvPr>
            <p:cNvSpPr/>
            <p:nvPr/>
          </p:nvSpPr>
          <p:spPr bwMode="auto">
            <a:xfrm>
              <a:off x="0" y="5571120"/>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2" name="Rectangle 11">
              <a:extLst>
                <a:ext uri="{FF2B5EF4-FFF2-40B4-BE49-F238E27FC236}">
                  <a16:creationId xmlns:a16="http://schemas.microsoft.com/office/drawing/2014/main" id="{36411385-2859-7C81-D250-9E70526DE77F}"/>
                </a:ext>
              </a:extLst>
            </p:cNvPr>
            <p:cNvSpPr/>
            <p:nvPr/>
          </p:nvSpPr>
          <p:spPr bwMode="auto">
            <a:xfrm>
              <a:off x="1" y="6430587"/>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grpSp>
      <p:pic>
        <p:nvPicPr>
          <p:cNvPr id="14" name="Picture 13" descr="A blue and black logo&#10;&#10;AI-generated content may be incorrect.">
            <a:extLst>
              <a:ext uri="{FF2B5EF4-FFF2-40B4-BE49-F238E27FC236}">
                <a16:creationId xmlns:a16="http://schemas.microsoft.com/office/drawing/2014/main" id="{5D4F5729-25CF-DC87-BF6D-43A4860B299D}"/>
              </a:ext>
            </a:extLst>
          </p:cNvPr>
          <p:cNvPicPr>
            <a:picLocks noChangeAspect="1"/>
          </p:cNvPicPr>
          <p:nvPr/>
        </p:nvPicPr>
        <p:blipFill>
          <a:blip r:embed="rId3"/>
          <a:stretch/>
        </p:blipFill>
        <p:spPr bwMode="auto">
          <a:xfrm>
            <a:off x="10857232" y="5857634"/>
            <a:ext cx="979629" cy="719604"/>
          </a:xfrm>
          <a:prstGeom prst="rect">
            <a:avLst/>
          </a:prstGeom>
        </p:spPr>
      </p:pic>
    </p:spTree>
    <p:extLst>
      <p:ext uri="{BB962C8B-B14F-4D97-AF65-F5344CB8AC3E}">
        <p14:creationId xmlns:p14="http://schemas.microsoft.com/office/powerpoint/2010/main" val="501148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48D908BE-8116-B3F3-732F-292667B38D87}"/>
            </a:ext>
          </a:extLst>
        </p:cNvPr>
        <p:cNvGrpSpPr/>
        <p:nvPr/>
      </p:nvGrpSpPr>
      <p:grpSpPr bwMode="auto">
        <a:xfrm>
          <a:off x="0" y="0"/>
          <a:ext cx="0" cy="0"/>
          <a:chOff x="0" y="0"/>
          <a:chExt cx="0" cy="0"/>
        </a:xfrm>
      </p:grpSpPr>
      <p:sp>
        <p:nvSpPr>
          <p:cNvPr id="2" name="Titel 1">
            <a:extLst>
              <a:ext uri="{FF2B5EF4-FFF2-40B4-BE49-F238E27FC236}">
                <a16:creationId xmlns:a16="http://schemas.microsoft.com/office/drawing/2014/main" id="{2294C244-0C14-8180-D32B-77090D079EF7}"/>
              </a:ext>
            </a:extLst>
          </p:cNvPr>
          <p:cNvSpPr txBox="1"/>
          <p:nvPr/>
        </p:nvSpPr>
        <p:spPr bwMode="auto">
          <a:xfrm>
            <a:off x="617354" y="623047"/>
            <a:ext cx="8831445" cy="672399"/>
          </a:xfrm>
          <a:prstGeom prst="rect">
            <a:avLst/>
          </a:prstGeom>
        </p:spPr>
        <p:txBody>
          <a:bodyPr vert="horz" lIns="91440" tIns="45720" rIns="91440" bIns="45720" rtlCol="0" anchor="b">
            <a:noAutofit/>
          </a:bodyPr>
          <a:lstStyle>
            <a:lvl1pPr algn="ctr" defTabSz="914400">
              <a:lnSpc>
                <a:spcPct val="90000"/>
              </a:lnSpc>
              <a:spcBef>
                <a:spcPts val="0"/>
              </a:spcBef>
              <a:buNone/>
              <a:defRPr sz="6000">
                <a:solidFill>
                  <a:schemeClr val="tx1"/>
                </a:solidFill>
                <a:latin typeface="+mj-lt"/>
                <a:ea typeface="+mj-ea"/>
                <a:cs typeface="+mj-cs"/>
              </a:defRPr>
            </a:lvl1pPr>
          </a:lstStyle>
          <a:p>
            <a:pPr algn="l">
              <a:defRPr/>
            </a:pPr>
            <a:r>
              <a:rPr lang="de-DE" sz="3600" b="1" err="1">
                <a:solidFill>
                  <a:srgbClr val="1D2B89"/>
                </a:solidFill>
                <a:latin typeface="Surt Normal Light"/>
                <a:ea typeface="Surt Normal Light"/>
                <a:cs typeface="Rubik Light"/>
              </a:rPr>
              <a:t>When</a:t>
            </a:r>
            <a:r>
              <a:rPr lang="de-DE" sz="3600" b="1">
                <a:solidFill>
                  <a:srgbClr val="1D2B89"/>
                </a:solidFill>
                <a:latin typeface="Surt Normal Light"/>
                <a:ea typeface="Surt Normal Light"/>
                <a:cs typeface="Rubik Light"/>
              </a:rPr>
              <a:t> to </a:t>
            </a:r>
            <a:r>
              <a:rPr lang="de-DE" sz="3600" b="1" err="1">
                <a:solidFill>
                  <a:srgbClr val="1D2B89"/>
                </a:solidFill>
                <a:latin typeface="Surt Normal Light"/>
                <a:ea typeface="Surt Normal Light"/>
                <a:cs typeface="Rubik Light"/>
              </a:rPr>
              <a:t>contact</a:t>
            </a:r>
            <a:r>
              <a:rPr lang="de-DE" sz="3600" b="1">
                <a:solidFill>
                  <a:srgbClr val="1D2B89"/>
                </a:solidFill>
                <a:latin typeface="Surt Normal Light"/>
                <a:ea typeface="Surt Normal Light"/>
                <a:cs typeface="Rubik Light"/>
              </a:rPr>
              <a:t> an Ombudsperson</a:t>
            </a:r>
            <a:endParaRPr lang="de-DE" sz="3600" b="1"/>
          </a:p>
        </p:txBody>
      </p:sp>
      <p:grpSp>
        <p:nvGrpSpPr>
          <p:cNvPr id="5" name="Group 4">
            <a:extLst>
              <a:ext uri="{FF2B5EF4-FFF2-40B4-BE49-F238E27FC236}">
                <a16:creationId xmlns:a16="http://schemas.microsoft.com/office/drawing/2014/main" id="{154FADDF-2723-A73B-B0E6-43F0119F06C2}"/>
              </a:ext>
            </a:extLst>
          </p:cNvPr>
          <p:cNvGrpSpPr/>
          <p:nvPr/>
        </p:nvGrpSpPr>
        <p:grpSpPr bwMode="auto">
          <a:xfrm>
            <a:off x="9860434" y="623047"/>
            <a:ext cx="1721966" cy="858487"/>
            <a:chOff x="9860434" y="623047"/>
            <a:chExt cx="1721966" cy="858487"/>
          </a:xfrm>
          <a:solidFill>
            <a:srgbClr val="1034FF"/>
          </a:solidFill>
        </p:grpSpPr>
        <p:sp>
          <p:nvSpPr>
            <p:cNvPr id="6" name="Rectangle 5">
              <a:extLst>
                <a:ext uri="{FF2B5EF4-FFF2-40B4-BE49-F238E27FC236}">
                  <a16:creationId xmlns:a16="http://schemas.microsoft.com/office/drawing/2014/main" id="{87DD55DB-6349-3674-B276-C2498FB42399}"/>
                </a:ext>
              </a:extLst>
            </p:cNvPr>
            <p:cNvSpPr/>
            <p:nvPr/>
          </p:nvSpPr>
          <p:spPr bwMode="auto">
            <a:xfrm>
              <a:off x="10716961" y="623047"/>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7" name="Rectangle 6">
              <a:extLst>
                <a:ext uri="{FF2B5EF4-FFF2-40B4-BE49-F238E27FC236}">
                  <a16:creationId xmlns:a16="http://schemas.microsoft.com/office/drawing/2014/main" id="{DB85F7ED-EE88-4A01-88DF-5AA8C8E0B91B}"/>
                </a:ext>
              </a:extLst>
            </p:cNvPr>
            <p:cNvSpPr/>
            <p:nvPr/>
          </p:nvSpPr>
          <p:spPr bwMode="auto">
            <a:xfrm>
              <a:off x="9860434" y="1051310"/>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grpSp>
      <p:grpSp>
        <p:nvGrpSpPr>
          <p:cNvPr id="8" name="Group 7">
            <a:extLst>
              <a:ext uri="{FF2B5EF4-FFF2-40B4-BE49-F238E27FC236}">
                <a16:creationId xmlns:a16="http://schemas.microsoft.com/office/drawing/2014/main" id="{D968A09E-AFE4-80E8-2FEB-0C59AF05E3B2}"/>
              </a:ext>
            </a:extLst>
          </p:cNvPr>
          <p:cNvGrpSpPr/>
          <p:nvPr/>
        </p:nvGrpSpPr>
        <p:grpSpPr bwMode="auto">
          <a:xfrm>
            <a:off x="0" y="5571120"/>
            <a:ext cx="3423561" cy="1291652"/>
            <a:chOff x="0" y="5571120"/>
            <a:chExt cx="3423561" cy="1291652"/>
          </a:xfrm>
          <a:solidFill>
            <a:srgbClr val="1034FF"/>
          </a:solidFill>
        </p:grpSpPr>
        <p:sp>
          <p:nvSpPr>
            <p:cNvPr id="9" name="Rectangle 8">
              <a:extLst>
                <a:ext uri="{FF2B5EF4-FFF2-40B4-BE49-F238E27FC236}">
                  <a16:creationId xmlns:a16="http://schemas.microsoft.com/office/drawing/2014/main" id="{1F712576-0362-5B54-6C9F-D057F1BFA4B3}"/>
                </a:ext>
              </a:extLst>
            </p:cNvPr>
            <p:cNvSpPr/>
            <p:nvPr/>
          </p:nvSpPr>
          <p:spPr bwMode="auto">
            <a:xfrm>
              <a:off x="1704489" y="6432548"/>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0" name="Rectangle 9">
              <a:extLst>
                <a:ext uri="{FF2B5EF4-FFF2-40B4-BE49-F238E27FC236}">
                  <a16:creationId xmlns:a16="http://schemas.microsoft.com/office/drawing/2014/main" id="{87CBF39A-0D79-1371-01D8-157930A21EE2}"/>
                </a:ext>
              </a:extLst>
            </p:cNvPr>
            <p:cNvSpPr/>
            <p:nvPr/>
          </p:nvSpPr>
          <p:spPr bwMode="auto">
            <a:xfrm>
              <a:off x="844953" y="6002324"/>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1" name="Rectangle 10">
              <a:extLst>
                <a:ext uri="{FF2B5EF4-FFF2-40B4-BE49-F238E27FC236}">
                  <a16:creationId xmlns:a16="http://schemas.microsoft.com/office/drawing/2014/main" id="{19E74E10-CDCB-0B6E-919A-C9B80C34690A}"/>
                </a:ext>
              </a:extLst>
            </p:cNvPr>
            <p:cNvSpPr/>
            <p:nvPr/>
          </p:nvSpPr>
          <p:spPr bwMode="auto">
            <a:xfrm>
              <a:off x="0" y="5571120"/>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2" name="Rectangle 11">
              <a:extLst>
                <a:ext uri="{FF2B5EF4-FFF2-40B4-BE49-F238E27FC236}">
                  <a16:creationId xmlns:a16="http://schemas.microsoft.com/office/drawing/2014/main" id="{A1C60E68-C0B7-2E11-8DD5-3120048BF0EA}"/>
                </a:ext>
              </a:extLst>
            </p:cNvPr>
            <p:cNvSpPr/>
            <p:nvPr/>
          </p:nvSpPr>
          <p:spPr bwMode="auto">
            <a:xfrm>
              <a:off x="1" y="6430587"/>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grpSp>
      <p:pic>
        <p:nvPicPr>
          <p:cNvPr id="14" name="Picture 13" descr="A blue and black logo&#10;&#10;AI-generated content may be incorrect.">
            <a:extLst>
              <a:ext uri="{FF2B5EF4-FFF2-40B4-BE49-F238E27FC236}">
                <a16:creationId xmlns:a16="http://schemas.microsoft.com/office/drawing/2014/main" id="{87623C17-2364-2A36-E0AA-BE494B5A24DA}"/>
              </a:ext>
            </a:extLst>
          </p:cNvPr>
          <p:cNvPicPr>
            <a:picLocks noChangeAspect="1"/>
          </p:cNvPicPr>
          <p:nvPr/>
        </p:nvPicPr>
        <p:blipFill>
          <a:blip r:embed="rId3"/>
          <a:stretch/>
        </p:blipFill>
        <p:spPr bwMode="auto">
          <a:xfrm>
            <a:off x="10857232" y="5857634"/>
            <a:ext cx="979629" cy="719604"/>
          </a:xfrm>
          <a:prstGeom prst="rect">
            <a:avLst/>
          </a:prstGeom>
        </p:spPr>
      </p:pic>
      <p:sp>
        <p:nvSpPr>
          <p:cNvPr id="16" name="TextBox 15">
            <a:extLst>
              <a:ext uri="{FF2B5EF4-FFF2-40B4-BE49-F238E27FC236}">
                <a16:creationId xmlns:a16="http://schemas.microsoft.com/office/drawing/2014/main" id="{32416A42-A2A0-7EF6-E7F2-B1BCF14AF14A}"/>
              </a:ext>
            </a:extLst>
          </p:cNvPr>
          <p:cNvSpPr txBox="1"/>
          <p:nvPr/>
        </p:nvSpPr>
        <p:spPr>
          <a:xfrm>
            <a:off x="1035558" y="1620989"/>
            <a:ext cx="8126730" cy="2862322"/>
          </a:xfrm>
          <a:prstGeom prst="rect">
            <a:avLst/>
          </a:prstGeom>
          <a:noFill/>
        </p:spPr>
        <p:txBody>
          <a:bodyPr wrap="square" lIns="91440" tIns="45720" rIns="91440" bIns="45720" anchor="t">
            <a:spAutoFit/>
          </a:bodyPr>
          <a:lstStyle/>
          <a:p>
            <a:pPr>
              <a:defRPr/>
            </a:pPr>
            <a:r>
              <a:rPr lang="en-US" sz="2000" b="1">
                <a:solidFill>
                  <a:srgbClr val="1034FF"/>
                </a:solidFill>
                <a:latin typeface="Rubik Light"/>
                <a:cs typeface="Rubik Light"/>
              </a:rPr>
              <a:t>For any matters connected to research integrity and ethics</a:t>
            </a:r>
          </a:p>
          <a:p>
            <a:pPr>
              <a:defRPr/>
            </a:pPr>
            <a:endParaRPr lang="en-US" sz="1200" b="1">
              <a:solidFill>
                <a:srgbClr val="1034FF"/>
              </a:solidFill>
              <a:latin typeface="Rubik Light"/>
              <a:cs typeface="Rubik Light"/>
            </a:endParaRPr>
          </a:p>
          <a:p>
            <a:pPr marL="285750" indent="-285750">
              <a:spcBef>
                <a:spcPts val="1600"/>
              </a:spcBef>
              <a:buFont typeface="Arial"/>
              <a:buChar char="•"/>
              <a:defRPr/>
            </a:pPr>
            <a:r>
              <a:rPr lang="en-US" b="1">
                <a:solidFill>
                  <a:srgbClr val="1D2B89"/>
                </a:solidFill>
                <a:latin typeface="Rubik Light"/>
                <a:cs typeface="Rubik Light"/>
              </a:rPr>
              <a:t>Advice and support:</a:t>
            </a:r>
            <a:endParaRPr lang="en-US">
              <a:solidFill>
                <a:srgbClr val="000000"/>
              </a:solidFill>
              <a:latin typeface="Rubik Light"/>
              <a:cs typeface="Rubik Light"/>
            </a:endParaRPr>
          </a:p>
          <a:p>
            <a:pPr lvl="1">
              <a:spcBef>
                <a:spcPts val="1600"/>
              </a:spcBef>
              <a:defRPr/>
            </a:pPr>
            <a:r>
              <a:rPr lang="en-US" sz="1800">
                <a:solidFill>
                  <a:srgbClr val="1D2B89"/>
                </a:solidFill>
                <a:latin typeface="Rubik Light"/>
              </a:rPr>
              <a:t>Impartial and confidential point of contact for our research community, offering support and guidance on matters addressing ethical dilemmas, scientific misconduct and resolving conflicts that may arise in the course of their research.</a:t>
            </a:r>
          </a:p>
          <a:p>
            <a:pPr marL="285750" indent="-285750">
              <a:spcBef>
                <a:spcPts val="1600"/>
              </a:spcBef>
              <a:buFont typeface="Arial"/>
              <a:buChar char="•"/>
              <a:defRPr/>
            </a:pPr>
            <a:r>
              <a:rPr lang="en-US" sz="1800" b="1">
                <a:solidFill>
                  <a:srgbClr val="1D2B89"/>
                </a:solidFill>
                <a:latin typeface="Rubik Light"/>
              </a:rPr>
              <a:t>Reporting of allegations of research misconduct</a:t>
            </a:r>
          </a:p>
        </p:txBody>
      </p:sp>
    </p:spTree>
    <p:extLst>
      <p:ext uri="{BB962C8B-B14F-4D97-AF65-F5344CB8AC3E}">
        <p14:creationId xmlns:p14="http://schemas.microsoft.com/office/powerpoint/2010/main" val="4049268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E287EF93-D016-E81E-382F-3A8CFBA78F48}"/>
            </a:ext>
          </a:extLst>
        </p:cNvPr>
        <p:cNvGrpSpPr/>
        <p:nvPr/>
      </p:nvGrpSpPr>
      <p:grpSpPr bwMode="auto">
        <a:xfrm>
          <a:off x="0" y="0"/>
          <a:ext cx="0" cy="0"/>
          <a:chOff x="0" y="0"/>
          <a:chExt cx="0" cy="0"/>
        </a:xfrm>
      </p:grpSpPr>
      <p:sp>
        <p:nvSpPr>
          <p:cNvPr id="4" name="Titel 1">
            <a:extLst>
              <a:ext uri="{FF2B5EF4-FFF2-40B4-BE49-F238E27FC236}">
                <a16:creationId xmlns:a16="http://schemas.microsoft.com/office/drawing/2014/main" id="{B9427AD8-8F65-A2C2-667D-8C417CFDCC6B}"/>
              </a:ext>
            </a:extLst>
          </p:cNvPr>
          <p:cNvSpPr txBox="1"/>
          <p:nvPr/>
        </p:nvSpPr>
        <p:spPr bwMode="auto">
          <a:xfrm>
            <a:off x="617355" y="1342651"/>
            <a:ext cx="7130555" cy="369331"/>
          </a:xfrm>
          <a:prstGeom prst="rect">
            <a:avLst/>
          </a:prstGeom>
        </p:spPr>
        <p:txBody>
          <a:bodyPr vert="horz" lIns="91440" tIns="45720" rIns="91440" bIns="45720" numCol="2" rtlCol="0" anchor="b">
            <a:noAutofit/>
          </a:bodyPr>
          <a:lstStyle>
            <a:lvl1pPr algn="ctr" defTabSz="914400">
              <a:lnSpc>
                <a:spcPct val="90000"/>
              </a:lnSpc>
              <a:spcBef>
                <a:spcPts val="0"/>
              </a:spcBef>
              <a:buNone/>
              <a:defRPr sz="6000">
                <a:solidFill>
                  <a:schemeClr val="tx1"/>
                </a:solidFill>
                <a:latin typeface="+mj-lt"/>
                <a:ea typeface="+mj-ea"/>
                <a:cs typeface="+mj-cs"/>
              </a:defRPr>
            </a:lvl1pPr>
          </a:lstStyle>
          <a:p>
            <a:pPr algn="l">
              <a:defRPr/>
            </a:pPr>
            <a:endParaRPr/>
          </a:p>
        </p:txBody>
      </p:sp>
      <p:grpSp>
        <p:nvGrpSpPr>
          <p:cNvPr id="7" name="Group 6">
            <a:extLst>
              <a:ext uri="{FF2B5EF4-FFF2-40B4-BE49-F238E27FC236}">
                <a16:creationId xmlns:a16="http://schemas.microsoft.com/office/drawing/2014/main" id="{4E95839C-1500-BCA6-9603-9F9A7149FDDE}"/>
              </a:ext>
            </a:extLst>
          </p:cNvPr>
          <p:cNvGrpSpPr/>
          <p:nvPr/>
        </p:nvGrpSpPr>
        <p:grpSpPr bwMode="auto">
          <a:xfrm>
            <a:off x="0" y="5571120"/>
            <a:ext cx="3423561" cy="1291652"/>
            <a:chOff x="0" y="5571120"/>
            <a:chExt cx="3423561" cy="1291652"/>
          </a:xfrm>
        </p:grpSpPr>
        <p:sp>
          <p:nvSpPr>
            <p:cNvPr id="10" name="Rectangle 9">
              <a:extLst>
                <a:ext uri="{FF2B5EF4-FFF2-40B4-BE49-F238E27FC236}">
                  <a16:creationId xmlns:a16="http://schemas.microsoft.com/office/drawing/2014/main" id="{EAAC5F7F-2131-BBD3-29AC-8A7699AA87B8}"/>
                </a:ext>
              </a:extLst>
            </p:cNvPr>
            <p:cNvSpPr/>
            <p:nvPr/>
          </p:nvSpPr>
          <p:spPr bwMode="auto">
            <a:xfrm>
              <a:off x="1704489" y="6432548"/>
              <a:ext cx="1719072"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1" name="Rectangle 10">
              <a:extLst>
                <a:ext uri="{FF2B5EF4-FFF2-40B4-BE49-F238E27FC236}">
                  <a16:creationId xmlns:a16="http://schemas.microsoft.com/office/drawing/2014/main" id="{F57B341D-AEE2-0D39-C06D-632C8BB0A78A}"/>
                </a:ext>
              </a:extLst>
            </p:cNvPr>
            <p:cNvSpPr/>
            <p:nvPr/>
          </p:nvSpPr>
          <p:spPr bwMode="auto">
            <a:xfrm>
              <a:off x="844953" y="6002324"/>
              <a:ext cx="1719072"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2" name="Rectangle 11">
              <a:extLst>
                <a:ext uri="{FF2B5EF4-FFF2-40B4-BE49-F238E27FC236}">
                  <a16:creationId xmlns:a16="http://schemas.microsoft.com/office/drawing/2014/main" id="{69F77240-0BEF-3167-5A10-876A4673E73E}"/>
                </a:ext>
              </a:extLst>
            </p:cNvPr>
            <p:cNvSpPr/>
            <p:nvPr/>
          </p:nvSpPr>
          <p:spPr bwMode="auto">
            <a:xfrm>
              <a:off x="0" y="5571120"/>
              <a:ext cx="845703"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3" name="Rectangle 12">
              <a:extLst>
                <a:ext uri="{FF2B5EF4-FFF2-40B4-BE49-F238E27FC236}">
                  <a16:creationId xmlns:a16="http://schemas.microsoft.com/office/drawing/2014/main" id="{39378674-FE66-9546-E1CE-44D50D192BD6}"/>
                </a:ext>
              </a:extLst>
            </p:cNvPr>
            <p:cNvSpPr/>
            <p:nvPr/>
          </p:nvSpPr>
          <p:spPr bwMode="auto">
            <a:xfrm>
              <a:off x="1" y="6430587"/>
              <a:ext cx="845703"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grpSp>
        <p:nvGrpSpPr>
          <p:cNvPr id="14" name="Group 13">
            <a:extLst>
              <a:ext uri="{FF2B5EF4-FFF2-40B4-BE49-F238E27FC236}">
                <a16:creationId xmlns:a16="http://schemas.microsoft.com/office/drawing/2014/main" id="{42DD8666-5CFB-D22B-DC99-B6CD2C84F9A9}"/>
              </a:ext>
            </a:extLst>
          </p:cNvPr>
          <p:cNvGrpSpPr/>
          <p:nvPr/>
        </p:nvGrpSpPr>
        <p:grpSpPr bwMode="auto">
          <a:xfrm>
            <a:off x="9860434" y="623047"/>
            <a:ext cx="1721966" cy="858487"/>
            <a:chOff x="9860434" y="623047"/>
            <a:chExt cx="1721966" cy="858487"/>
          </a:xfrm>
        </p:grpSpPr>
        <p:sp>
          <p:nvSpPr>
            <p:cNvPr id="15" name="Rectangle 14">
              <a:extLst>
                <a:ext uri="{FF2B5EF4-FFF2-40B4-BE49-F238E27FC236}">
                  <a16:creationId xmlns:a16="http://schemas.microsoft.com/office/drawing/2014/main" id="{F8701F16-AB33-DB2C-3852-C227DCF71D0D}"/>
                </a:ext>
              </a:extLst>
            </p:cNvPr>
            <p:cNvSpPr/>
            <p:nvPr/>
          </p:nvSpPr>
          <p:spPr bwMode="auto">
            <a:xfrm>
              <a:off x="10716961" y="623047"/>
              <a:ext cx="865439"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6" name="Rectangle 15">
              <a:extLst>
                <a:ext uri="{FF2B5EF4-FFF2-40B4-BE49-F238E27FC236}">
                  <a16:creationId xmlns:a16="http://schemas.microsoft.com/office/drawing/2014/main" id="{28A012DB-D60F-12F0-93E2-07C8C8CAEF39}"/>
                </a:ext>
              </a:extLst>
            </p:cNvPr>
            <p:cNvSpPr/>
            <p:nvPr/>
          </p:nvSpPr>
          <p:spPr bwMode="auto">
            <a:xfrm>
              <a:off x="9860434" y="1051310"/>
              <a:ext cx="865439"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pic>
        <p:nvPicPr>
          <p:cNvPr id="17" name="Picture 16" descr="A blue and black logo&#10;&#10;AI-generated content may be incorrect.">
            <a:extLst>
              <a:ext uri="{FF2B5EF4-FFF2-40B4-BE49-F238E27FC236}">
                <a16:creationId xmlns:a16="http://schemas.microsoft.com/office/drawing/2014/main" id="{F4541614-7139-B70B-70F6-FE3820585386}"/>
              </a:ext>
            </a:extLst>
          </p:cNvPr>
          <p:cNvPicPr>
            <a:picLocks noChangeAspect="1"/>
          </p:cNvPicPr>
          <p:nvPr/>
        </p:nvPicPr>
        <p:blipFill>
          <a:blip r:embed="rId3"/>
          <a:stretch/>
        </p:blipFill>
        <p:spPr bwMode="auto">
          <a:xfrm>
            <a:off x="10857232" y="5857634"/>
            <a:ext cx="979629" cy="719604"/>
          </a:xfrm>
          <a:prstGeom prst="rect">
            <a:avLst/>
          </a:prstGeom>
        </p:spPr>
      </p:pic>
      <p:sp>
        <p:nvSpPr>
          <p:cNvPr id="19" name="Content Placeholder 18">
            <a:extLst>
              <a:ext uri="{FF2B5EF4-FFF2-40B4-BE49-F238E27FC236}">
                <a16:creationId xmlns:a16="http://schemas.microsoft.com/office/drawing/2014/main" id="{DBB1AAFA-3583-9199-32C3-A6BF48FB88DE}"/>
              </a:ext>
            </a:extLst>
          </p:cNvPr>
          <p:cNvSpPr>
            <a:spLocks noGrp="1"/>
          </p:cNvSpPr>
          <p:nvPr>
            <p:ph sz="half" idx="1"/>
          </p:nvPr>
        </p:nvSpPr>
        <p:spPr>
          <a:xfrm>
            <a:off x="832761" y="1877868"/>
            <a:ext cx="5181600" cy="4351338"/>
          </a:xfrm>
        </p:spPr>
        <p:txBody>
          <a:bodyPr/>
          <a:lstStyle/>
          <a:p>
            <a:pPr marL="0" indent="0">
              <a:buNone/>
            </a:pPr>
            <a:r>
              <a:rPr lang="en-US" sz="2400" b="1">
                <a:solidFill>
                  <a:srgbClr val="1134FF"/>
                </a:solidFill>
                <a:latin typeface="Surt Normal Light"/>
                <a:ea typeface="Surt Normal Light"/>
                <a:cs typeface="Rubik Light"/>
              </a:rPr>
              <a:t>Conflict Advisor</a:t>
            </a:r>
            <a:endParaRPr lang="en-US" sz="2400" b="1"/>
          </a:p>
          <a:p>
            <a:pPr marL="0" indent="0">
              <a:buNone/>
            </a:pPr>
            <a:r>
              <a:rPr lang="de-DE" sz="2000" b="1">
                <a:solidFill>
                  <a:srgbClr val="1E2B89"/>
                </a:solidFill>
                <a:latin typeface="Surt Normal Light"/>
                <a:ea typeface="Surt Normal Light"/>
                <a:cs typeface="Rubik Light"/>
              </a:rPr>
              <a:t>Sophie Menapace</a:t>
            </a:r>
          </a:p>
          <a:p>
            <a:pPr marL="0" indent="0">
              <a:buNone/>
            </a:pPr>
            <a:r>
              <a:rPr lang="de-DE" sz="1800">
                <a:solidFill>
                  <a:srgbClr val="1E2B89"/>
                </a:solidFill>
                <a:latin typeface="Rubik Light"/>
                <a:cs typeface="Rubik Light"/>
              </a:rPr>
              <a:t>Interpersonal </a:t>
            </a:r>
            <a:r>
              <a:rPr lang="de-DE" sz="1800" err="1">
                <a:solidFill>
                  <a:srgbClr val="1E2B89"/>
                </a:solidFill>
                <a:latin typeface="Rubik Light"/>
                <a:cs typeface="Rubik Light"/>
              </a:rPr>
              <a:t>issues</a:t>
            </a:r>
            <a:r>
              <a:rPr lang="de-DE" sz="1800">
                <a:solidFill>
                  <a:srgbClr val="1E2B89"/>
                </a:solidFill>
                <a:latin typeface="Rubik Light"/>
                <a:cs typeface="Rubik Light"/>
              </a:rPr>
              <a:t> at the </a:t>
            </a:r>
            <a:r>
              <a:rPr lang="de-DE" sz="1800" err="1">
                <a:solidFill>
                  <a:srgbClr val="1E2B89"/>
                </a:solidFill>
                <a:latin typeface="Rubik Light"/>
                <a:cs typeface="Rubik Light"/>
              </a:rPr>
              <a:t>work</a:t>
            </a:r>
            <a:r>
              <a:rPr lang="de-DE" sz="1800">
                <a:solidFill>
                  <a:srgbClr val="1E2B89"/>
                </a:solidFill>
                <a:latin typeface="Rubik Light"/>
                <a:cs typeface="Rubik Light"/>
              </a:rPr>
              <a:t> </a:t>
            </a:r>
            <a:r>
              <a:rPr lang="de-DE" sz="1800" err="1">
                <a:solidFill>
                  <a:srgbClr val="1E2B89"/>
                </a:solidFill>
                <a:latin typeface="Rubik Light"/>
                <a:cs typeface="Rubik Light"/>
              </a:rPr>
              <a:t>place</a:t>
            </a:r>
            <a:endParaRPr lang="de-DE" sz="1800">
              <a:solidFill>
                <a:srgbClr val="1E2B89"/>
              </a:solidFill>
              <a:latin typeface="Rubik Light"/>
              <a:cs typeface="Rubik Light"/>
            </a:endParaRPr>
          </a:p>
          <a:p>
            <a:pPr marL="0" indent="0">
              <a:buNone/>
            </a:pPr>
            <a:endParaRPr lang="en-GB" sz="2000">
              <a:solidFill>
                <a:srgbClr val="1E2B89"/>
              </a:solidFill>
              <a:latin typeface="Rubik Light"/>
              <a:cs typeface="Rubik Light"/>
            </a:endParaRPr>
          </a:p>
          <a:p>
            <a:pPr marL="0" indent="0">
              <a:buNone/>
            </a:pPr>
            <a:r>
              <a:rPr lang="en-GB" sz="1800">
                <a:solidFill>
                  <a:srgbClr val="1E2B89"/>
                </a:solidFill>
                <a:latin typeface="Rubik Light"/>
                <a:cs typeface="Rubik Light"/>
              </a:rPr>
              <a:t>Voestalpine Building, ground floor</a:t>
            </a:r>
          </a:p>
          <a:p>
            <a:pPr marL="0" indent="0">
              <a:buNone/>
            </a:pPr>
            <a:r>
              <a:rPr lang="en-GB" sz="1800" u="sng">
                <a:solidFill>
                  <a:srgbClr val="1E2B89"/>
                </a:solidFill>
                <a:latin typeface="Rubik Light"/>
                <a:cs typeface="Rubik Light"/>
                <a:hlinkClick r:id="rId4"/>
              </a:rPr>
              <a:t>Sophie.Menapace@ista.ac.at</a:t>
            </a:r>
            <a:endParaRPr lang="en-GB" sz="1800" u="sng">
              <a:solidFill>
                <a:srgbClr val="1E2B89"/>
              </a:solidFill>
              <a:latin typeface="Rubik Light"/>
              <a:cs typeface="Rubik Light"/>
            </a:endParaRPr>
          </a:p>
          <a:p>
            <a:pPr marL="0" indent="0">
              <a:buNone/>
            </a:pPr>
            <a:endParaRPr lang="en-GB" sz="2000">
              <a:solidFill>
                <a:srgbClr val="1E2B89"/>
              </a:solidFill>
              <a:latin typeface="Rubik Light"/>
              <a:cs typeface="Rubik Light"/>
            </a:endParaRPr>
          </a:p>
          <a:p>
            <a:pPr marL="0" indent="0">
              <a:buNone/>
            </a:pPr>
            <a:endParaRPr lang="en-GB" sz="2000">
              <a:solidFill>
                <a:srgbClr val="1E2B89"/>
              </a:solidFill>
              <a:latin typeface="Rubik Light"/>
              <a:cs typeface="Rubik Light"/>
            </a:endParaRPr>
          </a:p>
        </p:txBody>
      </p:sp>
      <p:sp>
        <p:nvSpPr>
          <p:cNvPr id="20" name="Content Placeholder 19">
            <a:extLst>
              <a:ext uri="{FF2B5EF4-FFF2-40B4-BE49-F238E27FC236}">
                <a16:creationId xmlns:a16="http://schemas.microsoft.com/office/drawing/2014/main" id="{E6E1CA96-FA52-6B86-B2C3-9B181302CB5D}"/>
              </a:ext>
            </a:extLst>
          </p:cNvPr>
          <p:cNvSpPr>
            <a:spLocks noGrp="1"/>
          </p:cNvSpPr>
          <p:nvPr>
            <p:ph sz="half" idx="2"/>
          </p:nvPr>
        </p:nvSpPr>
        <p:spPr>
          <a:xfrm>
            <a:off x="6302991" y="1797915"/>
            <a:ext cx="5363028" cy="4351338"/>
          </a:xfrm>
        </p:spPr>
        <p:txBody>
          <a:bodyPr vert="horz" lIns="91440" tIns="45720" rIns="91440" bIns="45720" rtlCol="0" anchor="t">
            <a:normAutofit/>
          </a:bodyPr>
          <a:lstStyle/>
          <a:p>
            <a:pPr marL="0" indent="0">
              <a:buNone/>
            </a:pPr>
            <a:r>
              <a:rPr lang="en-US" sz="2400" b="1">
                <a:solidFill>
                  <a:srgbClr val="1134FF"/>
                </a:solidFill>
                <a:latin typeface="Surt Normal Light"/>
                <a:ea typeface="Surt Normal Light"/>
                <a:cs typeface="Rubik Light"/>
              </a:rPr>
              <a:t>Ombudspersons</a:t>
            </a:r>
            <a:endParaRPr lang="en-US" sz="2400" b="1"/>
          </a:p>
          <a:p>
            <a:pPr marL="0" indent="0">
              <a:buNone/>
            </a:pPr>
            <a:r>
              <a:rPr lang="de-DE" sz="2000" b="1">
                <a:solidFill>
                  <a:srgbClr val="1E2B89"/>
                </a:solidFill>
                <a:latin typeface="Surt Normal Light"/>
                <a:ea typeface="Surt Normal Light"/>
                <a:cs typeface="Rubik Light"/>
              </a:rPr>
              <a:t>Verena Seiboth &amp; </a:t>
            </a:r>
            <a:r>
              <a:rPr lang="en-US" sz="2000" b="1">
                <a:solidFill>
                  <a:srgbClr val="1E2B89"/>
                </a:solidFill>
                <a:latin typeface="Surt Normal Light"/>
                <a:ea typeface="Surt Normal Light"/>
                <a:cs typeface="Rubik Light"/>
              </a:rPr>
              <a:t>Beatriz Vicoso</a:t>
            </a:r>
            <a:endParaRPr lang="en-GB" sz="2000" b="1">
              <a:solidFill>
                <a:srgbClr val="1E2B89"/>
              </a:solidFill>
              <a:latin typeface="Surt Normal Light"/>
              <a:ea typeface="Surt Normal Light"/>
              <a:cs typeface="Rubik Light"/>
            </a:endParaRPr>
          </a:p>
          <a:p>
            <a:pPr marL="0" indent="0">
              <a:buNone/>
            </a:pPr>
            <a:r>
              <a:rPr lang="en-GB" sz="1800">
                <a:solidFill>
                  <a:srgbClr val="1E2B89"/>
                </a:solidFill>
                <a:latin typeface="Rubik Light"/>
                <a:cs typeface="Rubik Light"/>
              </a:rPr>
              <a:t>Responsible Conduct of Research</a:t>
            </a:r>
          </a:p>
          <a:p>
            <a:pPr marL="0" indent="0">
              <a:buNone/>
            </a:pPr>
            <a:endParaRPr lang="en-GB" sz="1800">
              <a:solidFill>
                <a:srgbClr val="1E2B89"/>
              </a:solidFill>
              <a:latin typeface="Rubik Light"/>
              <a:cs typeface="Rubik Light"/>
            </a:endParaRPr>
          </a:p>
          <a:p>
            <a:pPr marL="0" indent="0">
              <a:buNone/>
            </a:pPr>
            <a:r>
              <a:rPr lang="en-GB" sz="1800">
                <a:solidFill>
                  <a:srgbClr val="1E2B89"/>
                </a:solidFill>
                <a:latin typeface="Rubik Light"/>
                <a:cs typeface="Rubik Light"/>
                <a:hlinkClick r:id="rId5"/>
              </a:rPr>
              <a:t>Verena.Seiboth@ista.ac.at</a:t>
            </a:r>
            <a:r>
              <a:rPr lang="en-GB" sz="1800">
                <a:solidFill>
                  <a:srgbClr val="1E2B89"/>
                </a:solidFill>
                <a:latin typeface="Rubik Light"/>
                <a:cs typeface="Rubik Light"/>
              </a:rPr>
              <a:t> (Admin </a:t>
            </a:r>
            <a:r>
              <a:rPr lang="en-GB" sz="1800" err="1">
                <a:solidFill>
                  <a:srgbClr val="1E2B89"/>
                </a:solidFill>
                <a:latin typeface="Rubik Light"/>
                <a:cs typeface="Rubik Light"/>
              </a:rPr>
              <a:t>Bldg</a:t>
            </a:r>
            <a:r>
              <a:rPr lang="en-GB" sz="1800">
                <a:solidFill>
                  <a:srgbClr val="1E2B89"/>
                </a:solidFill>
                <a:latin typeface="Rubik Light"/>
                <a:cs typeface="Rubik Light"/>
              </a:rPr>
              <a:t>, 2</a:t>
            </a:r>
            <a:r>
              <a:rPr lang="en-GB" sz="1800" baseline="30000">
                <a:solidFill>
                  <a:srgbClr val="1E2B89"/>
                </a:solidFill>
                <a:latin typeface="Rubik Light"/>
                <a:cs typeface="Rubik Light"/>
              </a:rPr>
              <a:t>nd</a:t>
            </a:r>
            <a:r>
              <a:rPr lang="en-GB" sz="1800">
                <a:solidFill>
                  <a:srgbClr val="1E2B89"/>
                </a:solidFill>
                <a:latin typeface="Rubik Light"/>
                <a:cs typeface="Rubik Light"/>
              </a:rPr>
              <a:t> floor)</a:t>
            </a:r>
          </a:p>
          <a:p>
            <a:pPr marL="0" indent="0">
              <a:buNone/>
            </a:pPr>
            <a:r>
              <a:rPr lang="en-GB" sz="1800">
                <a:solidFill>
                  <a:srgbClr val="1E2B89"/>
                </a:solidFill>
                <a:latin typeface="Rubik Light"/>
                <a:cs typeface="Rubik Light"/>
                <a:hlinkClick r:id="rId6"/>
              </a:rPr>
              <a:t>Beatriz.Vicoso@ista.ac.at</a:t>
            </a:r>
            <a:r>
              <a:rPr lang="en-GB" sz="1800">
                <a:solidFill>
                  <a:srgbClr val="1E2B89"/>
                </a:solidFill>
                <a:latin typeface="Rubik Light"/>
                <a:cs typeface="Rubik Light"/>
              </a:rPr>
              <a:t> (Central </a:t>
            </a:r>
            <a:r>
              <a:rPr lang="en-GB" sz="1800" err="1">
                <a:solidFill>
                  <a:srgbClr val="1E2B89"/>
                </a:solidFill>
                <a:latin typeface="Rubik Light"/>
                <a:cs typeface="Rubik Light"/>
              </a:rPr>
              <a:t>Bldg</a:t>
            </a:r>
            <a:r>
              <a:rPr lang="en-GB" sz="1800">
                <a:solidFill>
                  <a:srgbClr val="1E2B89"/>
                </a:solidFill>
                <a:latin typeface="Rubik Light"/>
                <a:cs typeface="Rubik Light"/>
              </a:rPr>
              <a:t>, 1</a:t>
            </a:r>
            <a:r>
              <a:rPr lang="en-GB" sz="1800" baseline="30000">
                <a:solidFill>
                  <a:srgbClr val="1E2B89"/>
                </a:solidFill>
                <a:latin typeface="Rubik Light"/>
                <a:cs typeface="Rubik Light"/>
              </a:rPr>
              <a:t>st</a:t>
            </a:r>
            <a:r>
              <a:rPr lang="en-GB" sz="1800">
                <a:solidFill>
                  <a:srgbClr val="1E2B89"/>
                </a:solidFill>
                <a:latin typeface="Rubik Light"/>
                <a:cs typeface="Rubik Light"/>
              </a:rPr>
              <a:t> floor)</a:t>
            </a:r>
          </a:p>
          <a:p>
            <a:pPr marL="0" indent="0">
              <a:buNone/>
            </a:pPr>
            <a:endParaRPr lang="de-DE" sz="1800">
              <a:solidFill>
                <a:srgbClr val="1E2B89"/>
              </a:solidFill>
              <a:latin typeface="Rubik Light"/>
              <a:cs typeface="Rubik Light"/>
            </a:endParaRPr>
          </a:p>
        </p:txBody>
      </p:sp>
      <p:pic>
        <p:nvPicPr>
          <p:cNvPr id="22" name="Picture 21">
            <a:extLst>
              <a:ext uri="{FF2B5EF4-FFF2-40B4-BE49-F238E27FC236}">
                <a16:creationId xmlns:a16="http://schemas.microsoft.com/office/drawing/2014/main" id="{457A2A8D-9DA3-3828-E72D-474B5CB33102}"/>
              </a:ext>
            </a:extLst>
          </p:cNvPr>
          <p:cNvPicPr>
            <a:picLocks noChangeAspect="1"/>
          </p:cNvPicPr>
          <p:nvPr/>
        </p:nvPicPr>
        <p:blipFill>
          <a:blip r:embed="rId7"/>
          <a:stretch>
            <a:fillRect/>
          </a:stretch>
        </p:blipFill>
        <p:spPr>
          <a:xfrm>
            <a:off x="2128116" y="4460327"/>
            <a:ext cx="7732318" cy="972703"/>
          </a:xfrm>
          <a:prstGeom prst="rect">
            <a:avLst/>
          </a:prstGeom>
        </p:spPr>
      </p:pic>
      <p:sp>
        <p:nvSpPr>
          <p:cNvPr id="24" name="TextBox 23">
            <a:extLst>
              <a:ext uri="{FF2B5EF4-FFF2-40B4-BE49-F238E27FC236}">
                <a16:creationId xmlns:a16="http://schemas.microsoft.com/office/drawing/2014/main" id="{8EEA0D6F-F8B7-F105-79D3-7DFF4B271378}"/>
              </a:ext>
            </a:extLst>
          </p:cNvPr>
          <p:cNvSpPr txBox="1"/>
          <p:nvPr/>
        </p:nvSpPr>
        <p:spPr>
          <a:xfrm>
            <a:off x="3124200" y="4946678"/>
            <a:ext cx="6232236" cy="369332"/>
          </a:xfrm>
          <a:prstGeom prst="rect">
            <a:avLst/>
          </a:prstGeom>
          <a:noFill/>
        </p:spPr>
        <p:txBody>
          <a:bodyPr wrap="square" lIns="91440" tIns="45720" rIns="91440" bIns="45720" anchor="t">
            <a:spAutoFit/>
          </a:bodyPr>
          <a:lstStyle/>
          <a:p>
            <a:r>
              <a:rPr lang="en-GB" sz="1800" b="1">
                <a:solidFill>
                  <a:srgbClr val="1E2B89"/>
                </a:solidFill>
                <a:latin typeface="Rubik Light"/>
                <a:cs typeface="Rubik Light"/>
              </a:rPr>
              <a:t>Feel free to reach out to us </a:t>
            </a:r>
            <a:r>
              <a:rPr lang="en-GB" b="1">
                <a:solidFill>
                  <a:srgbClr val="1E2B89"/>
                </a:solidFill>
                <a:latin typeface="Rubik Light"/>
                <a:cs typeface="Rubik Light"/>
              </a:rPr>
              <a:t>at </a:t>
            </a:r>
            <a:r>
              <a:rPr lang="en-GB" sz="1800" b="1">
                <a:solidFill>
                  <a:srgbClr val="1E2B89"/>
                </a:solidFill>
                <a:latin typeface="Rubik Light"/>
                <a:cs typeface="Rubik Light"/>
              </a:rPr>
              <a:t>any </a:t>
            </a:r>
            <a:r>
              <a:rPr lang="en-GB" b="1">
                <a:solidFill>
                  <a:srgbClr val="1E2B89"/>
                </a:solidFill>
                <a:latin typeface="Rubik Light"/>
                <a:cs typeface="Rubik Light"/>
              </a:rPr>
              <a:t>time</a:t>
            </a:r>
            <a:r>
              <a:rPr lang="en-GB" sz="1800" b="1">
                <a:solidFill>
                  <a:srgbClr val="1E2B89"/>
                </a:solidFill>
                <a:latin typeface="Rubik Light"/>
                <a:cs typeface="Rubik Light"/>
              </a:rPr>
              <a:t>.</a:t>
            </a:r>
            <a:endParaRPr lang="en-GB" b="1"/>
          </a:p>
        </p:txBody>
      </p:sp>
    </p:spTree>
    <p:extLst>
      <p:ext uri="{BB962C8B-B14F-4D97-AF65-F5344CB8AC3E}">
        <p14:creationId xmlns:p14="http://schemas.microsoft.com/office/powerpoint/2010/main" val="1898061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solidFill>
          <a:schemeClr val="accent1">
            <a:lumMod val="20000"/>
            <a:lumOff val="80000"/>
          </a:schemeClr>
        </a:solidFill>
        <a:effectLst/>
      </p:bgPr>
    </p:bg>
    <p:spTree>
      <p:nvGrpSpPr>
        <p:cNvPr id="1" name=""/>
        <p:cNvGrpSpPr/>
        <p:nvPr/>
      </p:nvGrpSpPr>
      <p:grpSpPr bwMode="auto">
        <a:xfrm>
          <a:off x="0" y="0"/>
          <a:ext cx="0" cy="0"/>
          <a:chOff x="0" y="0"/>
          <a:chExt cx="0" cy="0"/>
        </a:xfrm>
      </p:grpSpPr>
      <p:sp>
        <p:nvSpPr>
          <p:cNvPr id="2" name="Titel 1"/>
          <p:cNvSpPr txBox="1"/>
          <p:nvPr/>
        </p:nvSpPr>
        <p:spPr bwMode="auto">
          <a:xfrm>
            <a:off x="844953" y="1580435"/>
            <a:ext cx="10789554" cy="606369"/>
          </a:xfrm>
          <a:prstGeom prst="rect">
            <a:avLst/>
          </a:prstGeom>
        </p:spPr>
        <p:txBody>
          <a:bodyPr vert="horz" lIns="91440" tIns="45720" rIns="91440" bIns="45720" rtlCol="0" anchor="b">
            <a:noAutofit/>
          </a:bodyPr>
          <a:lstStyle>
            <a:lvl1pPr algn="ctr" defTabSz="914400">
              <a:lnSpc>
                <a:spcPct val="90000"/>
              </a:lnSpc>
              <a:spcBef>
                <a:spcPts val="0"/>
              </a:spcBef>
              <a:buNone/>
              <a:defRPr sz="6000">
                <a:solidFill>
                  <a:schemeClr val="tx1"/>
                </a:solidFill>
                <a:latin typeface="+mj-lt"/>
                <a:ea typeface="+mj-ea"/>
                <a:cs typeface="+mj-cs"/>
              </a:defRPr>
            </a:lvl1pPr>
          </a:lstStyle>
          <a:p>
            <a:pPr algn="l">
              <a:defRPr/>
            </a:pPr>
            <a:r>
              <a:rPr lang="de-DE" sz="3200" b="1">
                <a:solidFill>
                  <a:srgbClr val="1E2B89"/>
                </a:solidFill>
                <a:latin typeface="Surt Normal Light"/>
                <a:ea typeface="Surt Normal Light"/>
                <a:cs typeface="Rubik Light"/>
              </a:rPr>
              <a:t>Sophie Menapace			  Verena Seiboth</a:t>
            </a:r>
            <a:endParaRPr sz="3200" b="1"/>
          </a:p>
        </p:txBody>
      </p:sp>
      <p:sp>
        <p:nvSpPr>
          <p:cNvPr id="3" name="TextBox 2"/>
          <p:cNvSpPr txBox="1"/>
          <p:nvPr/>
        </p:nvSpPr>
        <p:spPr bwMode="auto">
          <a:xfrm>
            <a:off x="715548" y="4570846"/>
            <a:ext cx="3757875" cy="369332"/>
          </a:xfrm>
          <a:prstGeom prst="rect">
            <a:avLst/>
          </a:prstGeom>
          <a:noFill/>
        </p:spPr>
        <p:txBody>
          <a:bodyPr wrap="square">
            <a:spAutoFit/>
          </a:bodyPr>
          <a:lstStyle/>
          <a:p>
            <a:pPr algn="ctr">
              <a:spcAft>
                <a:spcPts val="600"/>
              </a:spcAft>
              <a:defRPr/>
            </a:pPr>
            <a:r>
              <a:rPr lang="en-US">
                <a:solidFill>
                  <a:srgbClr val="1134FF"/>
                </a:solidFill>
                <a:latin typeface="Surt Normal Light"/>
                <a:ea typeface="Surt Normal Light"/>
                <a:cs typeface="Rubik Light"/>
              </a:rPr>
              <a:t>Conflict Advisor</a:t>
            </a:r>
            <a:endParaRPr/>
          </a:p>
        </p:txBody>
      </p:sp>
      <p:sp>
        <p:nvSpPr>
          <p:cNvPr id="4" name="Titel 1"/>
          <p:cNvSpPr txBox="1"/>
          <p:nvPr/>
        </p:nvSpPr>
        <p:spPr bwMode="auto">
          <a:xfrm>
            <a:off x="617355" y="1342651"/>
            <a:ext cx="7130555" cy="369331"/>
          </a:xfrm>
          <a:prstGeom prst="rect">
            <a:avLst/>
          </a:prstGeom>
        </p:spPr>
        <p:txBody>
          <a:bodyPr vert="horz" lIns="91440" tIns="45720" rIns="91440" bIns="45720" rtlCol="0" anchor="b">
            <a:noAutofit/>
          </a:bodyPr>
          <a:lstStyle>
            <a:lvl1pPr algn="ctr" defTabSz="914400">
              <a:lnSpc>
                <a:spcPct val="90000"/>
              </a:lnSpc>
              <a:spcBef>
                <a:spcPts val="0"/>
              </a:spcBef>
              <a:buNone/>
              <a:defRPr sz="6000">
                <a:solidFill>
                  <a:schemeClr val="tx1"/>
                </a:solidFill>
                <a:latin typeface="+mj-lt"/>
                <a:ea typeface="+mj-ea"/>
                <a:cs typeface="+mj-cs"/>
              </a:defRPr>
            </a:lvl1pPr>
          </a:lstStyle>
          <a:p>
            <a:pPr algn="l">
              <a:defRPr/>
            </a:pPr>
            <a:endParaRPr/>
          </a:p>
        </p:txBody>
      </p:sp>
      <p:sp>
        <p:nvSpPr>
          <p:cNvPr id="5" name="Textplatzhalter 3"/>
          <p:cNvSpPr txBox="1"/>
          <p:nvPr/>
        </p:nvSpPr>
        <p:spPr bwMode="auto">
          <a:xfrm>
            <a:off x="844953" y="4948204"/>
            <a:ext cx="4755775" cy="430224"/>
          </a:xfrm>
          <a:prstGeom prst="rect">
            <a:avLst/>
          </a:prstGeom>
        </p:spPr>
        <p:txBody>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defRPr/>
            </a:pPr>
            <a:r>
              <a:rPr lang="de-DE" sz="1600">
                <a:solidFill>
                  <a:srgbClr val="1E2B89"/>
                </a:solidFill>
                <a:latin typeface="Rubik Light"/>
                <a:cs typeface="Rubik Light"/>
              </a:rPr>
              <a:t>Interpersonal </a:t>
            </a:r>
            <a:r>
              <a:rPr lang="de-DE" sz="1600" err="1">
                <a:solidFill>
                  <a:srgbClr val="1E2B89"/>
                </a:solidFill>
                <a:latin typeface="Rubik Light"/>
                <a:cs typeface="Rubik Light"/>
              </a:rPr>
              <a:t>issues</a:t>
            </a:r>
            <a:r>
              <a:rPr lang="de-DE" sz="1600">
                <a:solidFill>
                  <a:srgbClr val="1E2B89"/>
                </a:solidFill>
                <a:latin typeface="Rubik Light"/>
                <a:cs typeface="Rubik Light"/>
              </a:rPr>
              <a:t> at the </a:t>
            </a:r>
            <a:r>
              <a:rPr lang="de-DE" sz="1600" err="1">
                <a:solidFill>
                  <a:srgbClr val="1E2B89"/>
                </a:solidFill>
                <a:latin typeface="Rubik Light"/>
                <a:cs typeface="Rubik Light"/>
              </a:rPr>
              <a:t>work</a:t>
            </a:r>
            <a:r>
              <a:rPr lang="de-DE" sz="1600">
                <a:solidFill>
                  <a:srgbClr val="1E2B89"/>
                </a:solidFill>
                <a:latin typeface="Rubik Light"/>
                <a:cs typeface="Rubik Light"/>
              </a:rPr>
              <a:t> </a:t>
            </a:r>
            <a:r>
              <a:rPr lang="de-DE" sz="1600" err="1">
                <a:solidFill>
                  <a:srgbClr val="1E2B89"/>
                </a:solidFill>
                <a:latin typeface="Rubik Light"/>
                <a:cs typeface="Rubik Light"/>
              </a:rPr>
              <a:t>place</a:t>
            </a:r>
            <a:endParaRPr lang="de-DE" sz="1600">
              <a:solidFill>
                <a:srgbClr val="1E2B89"/>
              </a:solidFill>
              <a:latin typeface="Rubik Light"/>
              <a:cs typeface="Rubik Light"/>
            </a:endParaRPr>
          </a:p>
        </p:txBody>
      </p:sp>
      <p:grpSp>
        <p:nvGrpSpPr>
          <p:cNvPr id="7" name="Group 6"/>
          <p:cNvGrpSpPr/>
          <p:nvPr/>
        </p:nvGrpSpPr>
        <p:grpSpPr bwMode="auto">
          <a:xfrm>
            <a:off x="0" y="5571120"/>
            <a:ext cx="3423561" cy="1291652"/>
            <a:chOff x="0" y="5571120"/>
            <a:chExt cx="3423561" cy="1291652"/>
          </a:xfrm>
        </p:grpSpPr>
        <p:sp>
          <p:nvSpPr>
            <p:cNvPr id="10" name="Rectangle 9"/>
            <p:cNvSpPr/>
            <p:nvPr/>
          </p:nvSpPr>
          <p:spPr bwMode="auto">
            <a:xfrm>
              <a:off x="1704489" y="6432548"/>
              <a:ext cx="1719072"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1" name="Rectangle 10"/>
            <p:cNvSpPr/>
            <p:nvPr/>
          </p:nvSpPr>
          <p:spPr bwMode="auto">
            <a:xfrm>
              <a:off x="844953" y="6002324"/>
              <a:ext cx="1719072"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2" name="Rectangle 11"/>
            <p:cNvSpPr/>
            <p:nvPr/>
          </p:nvSpPr>
          <p:spPr bwMode="auto">
            <a:xfrm>
              <a:off x="0" y="5571120"/>
              <a:ext cx="845703"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3" name="Rectangle 12"/>
            <p:cNvSpPr/>
            <p:nvPr/>
          </p:nvSpPr>
          <p:spPr bwMode="auto">
            <a:xfrm>
              <a:off x="1" y="6430587"/>
              <a:ext cx="845703"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grpSp>
        <p:nvGrpSpPr>
          <p:cNvPr id="14" name="Group 13"/>
          <p:cNvGrpSpPr/>
          <p:nvPr/>
        </p:nvGrpSpPr>
        <p:grpSpPr bwMode="auto">
          <a:xfrm>
            <a:off x="9860434" y="623047"/>
            <a:ext cx="1721966" cy="858487"/>
            <a:chOff x="9860434" y="623047"/>
            <a:chExt cx="1721966" cy="858487"/>
          </a:xfrm>
        </p:grpSpPr>
        <p:sp>
          <p:nvSpPr>
            <p:cNvPr id="15" name="Rectangle 14"/>
            <p:cNvSpPr/>
            <p:nvPr/>
          </p:nvSpPr>
          <p:spPr bwMode="auto">
            <a:xfrm>
              <a:off x="10716961" y="623047"/>
              <a:ext cx="865439"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6" name="Rectangle 15"/>
            <p:cNvSpPr/>
            <p:nvPr/>
          </p:nvSpPr>
          <p:spPr bwMode="auto">
            <a:xfrm>
              <a:off x="9860434" y="1051310"/>
              <a:ext cx="865439"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pic>
        <p:nvPicPr>
          <p:cNvPr id="17" name="Picture 16" descr="A blue and black logo&#10;&#10;AI-generated content may be incorrect."/>
          <p:cNvPicPr>
            <a:picLocks noChangeAspect="1"/>
          </p:cNvPicPr>
          <p:nvPr/>
        </p:nvPicPr>
        <p:blipFill>
          <a:blip r:embed="rId3"/>
          <a:stretch/>
        </p:blipFill>
        <p:spPr bwMode="auto">
          <a:xfrm>
            <a:off x="10857232" y="5857634"/>
            <a:ext cx="979629" cy="719604"/>
          </a:xfrm>
          <a:prstGeom prst="rect">
            <a:avLst/>
          </a:prstGeom>
        </p:spPr>
      </p:pic>
      <p:sp>
        <p:nvSpPr>
          <p:cNvPr id="18" name="TextBox 17">
            <a:extLst>
              <a:ext uri="{FF2B5EF4-FFF2-40B4-BE49-F238E27FC236}">
                <a16:creationId xmlns:a16="http://schemas.microsoft.com/office/drawing/2014/main" id="{57430F03-52A0-C723-843D-7F32E401A165}"/>
              </a:ext>
            </a:extLst>
          </p:cNvPr>
          <p:cNvSpPr txBox="1"/>
          <p:nvPr/>
        </p:nvSpPr>
        <p:spPr bwMode="auto">
          <a:xfrm>
            <a:off x="6465866" y="4578872"/>
            <a:ext cx="3757875" cy="369332"/>
          </a:xfrm>
          <a:prstGeom prst="rect">
            <a:avLst/>
          </a:prstGeom>
          <a:noFill/>
        </p:spPr>
        <p:txBody>
          <a:bodyPr wrap="square">
            <a:spAutoFit/>
          </a:bodyPr>
          <a:lstStyle/>
          <a:p>
            <a:pPr algn="ctr">
              <a:spcAft>
                <a:spcPts val="600"/>
              </a:spcAft>
              <a:defRPr/>
            </a:pPr>
            <a:r>
              <a:rPr lang="en-US">
                <a:solidFill>
                  <a:srgbClr val="1134FF"/>
                </a:solidFill>
                <a:latin typeface="Surt Normal Light"/>
                <a:ea typeface="Surt Normal Light"/>
                <a:cs typeface="Rubik Light"/>
              </a:rPr>
              <a:t>Ombudsperson</a:t>
            </a:r>
            <a:endParaRPr/>
          </a:p>
        </p:txBody>
      </p:sp>
      <p:sp>
        <p:nvSpPr>
          <p:cNvPr id="25" name="Textplatzhalter 3">
            <a:extLst>
              <a:ext uri="{FF2B5EF4-FFF2-40B4-BE49-F238E27FC236}">
                <a16:creationId xmlns:a16="http://schemas.microsoft.com/office/drawing/2014/main" id="{FB479779-97FD-890D-57CA-DEECF7C1CC37}"/>
              </a:ext>
            </a:extLst>
          </p:cNvPr>
          <p:cNvSpPr txBox="1"/>
          <p:nvPr/>
        </p:nvSpPr>
        <p:spPr bwMode="auto">
          <a:xfrm>
            <a:off x="6101457" y="4952941"/>
            <a:ext cx="4755775" cy="430224"/>
          </a:xfrm>
          <a:prstGeom prst="rect">
            <a:avLst/>
          </a:prstGeom>
        </p:spPr>
        <p:txBody>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ctr">
              <a:buNone/>
              <a:defRPr/>
            </a:pPr>
            <a:r>
              <a:rPr lang="en-GB" sz="1600">
                <a:solidFill>
                  <a:srgbClr val="1E2B89"/>
                </a:solidFill>
                <a:latin typeface="Rubik Light"/>
                <a:cs typeface="Rubik Light"/>
              </a:rPr>
              <a:t>Responsible Conduct of Research</a:t>
            </a:r>
            <a:endParaRPr lang="de-DE" sz="1600">
              <a:solidFill>
                <a:srgbClr val="1E2B89"/>
              </a:solidFill>
              <a:latin typeface="Rubik Light"/>
              <a:cs typeface="Rubik Light"/>
            </a:endParaRPr>
          </a:p>
        </p:txBody>
      </p:sp>
      <p:pic>
        <p:nvPicPr>
          <p:cNvPr id="29" name="Picture 28">
            <a:extLst>
              <a:ext uri="{FF2B5EF4-FFF2-40B4-BE49-F238E27FC236}">
                <a16:creationId xmlns:a16="http://schemas.microsoft.com/office/drawing/2014/main" id="{60F0D26C-E471-0BAD-B261-B95654F5B621}"/>
              </a:ext>
            </a:extLst>
          </p:cNvPr>
          <p:cNvPicPr>
            <a:picLocks noChangeAspect="1"/>
          </p:cNvPicPr>
          <p:nvPr/>
        </p:nvPicPr>
        <p:blipFill>
          <a:blip r:embed="rId4"/>
          <a:stretch>
            <a:fillRect/>
          </a:stretch>
        </p:blipFill>
        <p:spPr>
          <a:xfrm>
            <a:off x="7372766" y="2457640"/>
            <a:ext cx="1796295" cy="2020832"/>
          </a:xfrm>
          <a:prstGeom prst="rect">
            <a:avLst/>
          </a:prstGeom>
        </p:spPr>
      </p:pic>
      <p:pic>
        <p:nvPicPr>
          <p:cNvPr id="31" name="Picture 30">
            <a:extLst>
              <a:ext uri="{FF2B5EF4-FFF2-40B4-BE49-F238E27FC236}">
                <a16:creationId xmlns:a16="http://schemas.microsoft.com/office/drawing/2014/main" id="{F73B5C68-0FFF-36B8-13C2-CAD03DC6321A}"/>
              </a:ext>
            </a:extLst>
          </p:cNvPr>
          <p:cNvPicPr>
            <a:picLocks noChangeAspect="1"/>
          </p:cNvPicPr>
          <p:nvPr/>
        </p:nvPicPr>
        <p:blipFill>
          <a:blip r:embed="rId5"/>
          <a:stretch>
            <a:fillRect/>
          </a:stretch>
        </p:blipFill>
        <p:spPr>
          <a:xfrm>
            <a:off x="1734950" y="2514273"/>
            <a:ext cx="1658149" cy="190687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txBox="1"/>
          <p:nvPr/>
        </p:nvSpPr>
        <p:spPr bwMode="auto">
          <a:xfrm>
            <a:off x="617355" y="623047"/>
            <a:ext cx="7985394" cy="672399"/>
          </a:xfrm>
          <a:prstGeom prst="rect">
            <a:avLst/>
          </a:prstGeom>
        </p:spPr>
        <p:txBody>
          <a:bodyPr vert="horz" lIns="91440" tIns="45720" rIns="91440" bIns="45720" rtlCol="0" anchor="b">
            <a:noAutofit/>
          </a:bodyPr>
          <a:lstStyle>
            <a:lvl1pPr algn="ctr" defTabSz="914400">
              <a:lnSpc>
                <a:spcPct val="90000"/>
              </a:lnSpc>
              <a:spcBef>
                <a:spcPts val="0"/>
              </a:spcBef>
              <a:buNone/>
              <a:defRPr sz="6000">
                <a:solidFill>
                  <a:schemeClr val="tx1"/>
                </a:solidFill>
                <a:latin typeface="+mj-lt"/>
                <a:ea typeface="+mj-ea"/>
                <a:cs typeface="+mj-cs"/>
              </a:defRPr>
            </a:lvl1pPr>
          </a:lstStyle>
          <a:p>
            <a:pPr algn="l">
              <a:defRPr/>
            </a:pPr>
            <a:r>
              <a:rPr lang="de-DE" sz="3200" b="1" err="1">
                <a:solidFill>
                  <a:srgbClr val="1D2B89"/>
                </a:solidFill>
                <a:latin typeface="Surt Normal Light"/>
                <a:ea typeface="Surt Normal Light"/>
                <a:cs typeface="Rubik Light"/>
              </a:rPr>
              <a:t>Today‘s</a:t>
            </a:r>
            <a:r>
              <a:rPr lang="de-DE" sz="3200" b="1">
                <a:solidFill>
                  <a:srgbClr val="1D2B89"/>
                </a:solidFill>
                <a:latin typeface="Surt Normal Light"/>
                <a:ea typeface="Surt Normal Light"/>
                <a:cs typeface="Rubik Light"/>
              </a:rPr>
              <a:t> Topics</a:t>
            </a:r>
            <a:endParaRPr lang="de-DE" sz="3200" b="1"/>
          </a:p>
        </p:txBody>
      </p:sp>
      <p:sp>
        <p:nvSpPr>
          <p:cNvPr id="3" name="Textplatzhalter 3"/>
          <p:cNvSpPr txBox="1"/>
          <p:nvPr/>
        </p:nvSpPr>
        <p:spPr bwMode="auto">
          <a:xfrm>
            <a:off x="912639" y="1779264"/>
            <a:ext cx="8132209" cy="2876834"/>
          </a:xfrm>
          <a:prstGeom prst="rect">
            <a:avLst/>
          </a:prstGeom>
        </p:spPr>
        <p:txBody>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lvl="0">
              <a:spcBef>
                <a:spcPts val="1600"/>
              </a:spcBef>
              <a:buFont typeface="Arial"/>
              <a:buChar char="•"/>
              <a:defRPr/>
            </a:pPr>
            <a:r>
              <a:rPr lang="en-US" sz="2200">
                <a:solidFill>
                  <a:srgbClr val="1D2B89"/>
                </a:solidFill>
                <a:latin typeface="Rubik Light"/>
                <a:cs typeface="Rubik Light"/>
              </a:rPr>
              <a:t>Conflicts</a:t>
            </a:r>
          </a:p>
          <a:p>
            <a:pPr lvl="0">
              <a:spcBef>
                <a:spcPts val="1600"/>
              </a:spcBef>
              <a:buFont typeface="Arial"/>
              <a:buChar char="•"/>
              <a:defRPr/>
            </a:pPr>
            <a:r>
              <a:rPr lang="en-US" sz="2200">
                <a:solidFill>
                  <a:srgbClr val="1D2B89"/>
                </a:solidFill>
                <a:latin typeface="Rubik Light"/>
                <a:cs typeface="Rubik Light"/>
              </a:rPr>
              <a:t>Academic misconduct</a:t>
            </a:r>
          </a:p>
          <a:p>
            <a:pPr>
              <a:spcBef>
                <a:spcPts val="1600"/>
              </a:spcBef>
              <a:defRPr/>
            </a:pPr>
            <a:r>
              <a:rPr lang="en-US" sz="2200">
                <a:solidFill>
                  <a:srgbClr val="1D2B89"/>
                </a:solidFill>
                <a:latin typeface="Rubik Light"/>
                <a:cs typeface="Rubik Light"/>
              </a:rPr>
              <a:t>Duties &amp; responsibilities</a:t>
            </a:r>
          </a:p>
          <a:p>
            <a:pPr>
              <a:spcBef>
                <a:spcPts val="1600"/>
              </a:spcBef>
              <a:defRPr/>
            </a:pPr>
            <a:r>
              <a:rPr lang="en-US" sz="2200">
                <a:solidFill>
                  <a:srgbClr val="1D2B89"/>
                </a:solidFill>
                <a:latin typeface="Rubik Light"/>
                <a:cs typeface="Rubik Light"/>
              </a:rPr>
              <a:t>Help &amp; support</a:t>
            </a:r>
          </a:p>
          <a:p>
            <a:pPr lvl="0">
              <a:spcBef>
                <a:spcPts val="1600"/>
              </a:spcBef>
              <a:buFont typeface="Arial"/>
              <a:buChar char="•"/>
              <a:defRPr/>
            </a:pPr>
            <a:r>
              <a:rPr lang="en-US" sz="2200">
                <a:solidFill>
                  <a:srgbClr val="1D2B89"/>
                </a:solidFill>
                <a:latin typeface="Rubik Light"/>
                <a:cs typeface="Rubik Light"/>
              </a:rPr>
              <a:t>When to contact Conflict Advisor (CA) &amp; Ombudsperson</a:t>
            </a:r>
          </a:p>
          <a:p>
            <a:pPr lvl="0">
              <a:spcBef>
                <a:spcPts val="1600"/>
              </a:spcBef>
              <a:buFont typeface="Arial"/>
              <a:buChar char="•"/>
              <a:defRPr/>
            </a:pPr>
            <a:r>
              <a:rPr lang="en-US" sz="2200">
                <a:solidFill>
                  <a:srgbClr val="1D2B89"/>
                </a:solidFill>
                <a:latin typeface="Rubik Light"/>
                <a:cs typeface="Rubik Light"/>
              </a:rPr>
              <a:t>Open discussion</a:t>
            </a:r>
          </a:p>
          <a:p>
            <a:pPr lvl="0">
              <a:spcBef>
                <a:spcPts val="1600"/>
              </a:spcBef>
              <a:buFont typeface="Arial"/>
              <a:buChar char="•"/>
              <a:defRPr/>
            </a:pPr>
            <a:endParaRPr lang="en-US" sz="2200">
              <a:solidFill>
                <a:srgbClr val="1D2B89"/>
              </a:solidFill>
              <a:latin typeface="Rubik Light"/>
              <a:cs typeface="Rubik Light"/>
            </a:endParaRPr>
          </a:p>
        </p:txBody>
      </p:sp>
      <p:grpSp>
        <p:nvGrpSpPr>
          <p:cNvPr id="5" name="Group 4"/>
          <p:cNvGrpSpPr/>
          <p:nvPr/>
        </p:nvGrpSpPr>
        <p:grpSpPr bwMode="auto">
          <a:xfrm>
            <a:off x="9860434" y="623047"/>
            <a:ext cx="1721966" cy="858487"/>
            <a:chOff x="9860434" y="623047"/>
            <a:chExt cx="1721966" cy="858487"/>
          </a:xfrm>
          <a:solidFill>
            <a:srgbClr val="1034FF"/>
          </a:solidFill>
        </p:grpSpPr>
        <p:sp>
          <p:nvSpPr>
            <p:cNvPr id="6" name="Rectangle 5"/>
            <p:cNvSpPr/>
            <p:nvPr/>
          </p:nvSpPr>
          <p:spPr bwMode="auto">
            <a:xfrm>
              <a:off x="10716961" y="623047"/>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7" name="Rectangle 6"/>
            <p:cNvSpPr/>
            <p:nvPr/>
          </p:nvSpPr>
          <p:spPr bwMode="auto">
            <a:xfrm>
              <a:off x="9860434" y="1051310"/>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grpSp>
      <p:grpSp>
        <p:nvGrpSpPr>
          <p:cNvPr id="8" name="Group 7"/>
          <p:cNvGrpSpPr/>
          <p:nvPr/>
        </p:nvGrpSpPr>
        <p:grpSpPr bwMode="auto">
          <a:xfrm>
            <a:off x="0" y="5571120"/>
            <a:ext cx="3423561" cy="1291652"/>
            <a:chOff x="0" y="5571120"/>
            <a:chExt cx="3423561" cy="1291652"/>
          </a:xfrm>
          <a:solidFill>
            <a:srgbClr val="1034FF"/>
          </a:solidFill>
        </p:grpSpPr>
        <p:sp>
          <p:nvSpPr>
            <p:cNvPr id="9" name="Rectangle 8"/>
            <p:cNvSpPr/>
            <p:nvPr/>
          </p:nvSpPr>
          <p:spPr bwMode="auto">
            <a:xfrm>
              <a:off x="1704489" y="6432548"/>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0" name="Rectangle 9"/>
            <p:cNvSpPr/>
            <p:nvPr/>
          </p:nvSpPr>
          <p:spPr bwMode="auto">
            <a:xfrm>
              <a:off x="844953" y="6002324"/>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1" name="Rectangle 10"/>
            <p:cNvSpPr/>
            <p:nvPr/>
          </p:nvSpPr>
          <p:spPr bwMode="auto">
            <a:xfrm>
              <a:off x="0" y="5571120"/>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2" name="Rectangle 11"/>
            <p:cNvSpPr/>
            <p:nvPr/>
          </p:nvSpPr>
          <p:spPr bwMode="auto">
            <a:xfrm>
              <a:off x="1" y="6430587"/>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grpSp>
      <p:pic>
        <p:nvPicPr>
          <p:cNvPr id="14" name="Picture 13" descr="A blue and black logo&#10;&#10;AI-generated content may be incorrect."/>
          <p:cNvPicPr>
            <a:picLocks noChangeAspect="1"/>
          </p:cNvPicPr>
          <p:nvPr/>
        </p:nvPicPr>
        <p:blipFill>
          <a:blip r:embed="rId3"/>
          <a:stretch/>
        </p:blipFill>
        <p:spPr bwMode="auto">
          <a:xfrm>
            <a:off x="10857232" y="5857634"/>
            <a:ext cx="979629" cy="71960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57A5D5F6-494B-EC27-620C-7D7888459F6F}"/>
            </a:ext>
          </a:extLst>
        </p:cNvPr>
        <p:cNvGrpSpPr/>
        <p:nvPr/>
      </p:nvGrpSpPr>
      <p:grpSpPr bwMode="auto">
        <a:xfrm>
          <a:off x="0" y="0"/>
          <a:ext cx="0" cy="0"/>
          <a:chOff x="0" y="0"/>
          <a:chExt cx="0" cy="0"/>
        </a:xfrm>
      </p:grpSpPr>
      <p:sp>
        <p:nvSpPr>
          <p:cNvPr id="2" name="Titel 1">
            <a:extLst>
              <a:ext uri="{FF2B5EF4-FFF2-40B4-BE49-F238E27FC236}">
                <a16:creationId xmlns:a16="http://schemas.microsoft.com/office/drawing/2014/main" id="{671C38FE-5D07-1985-855E-39160BD20A10}"/>
              </a:ext>
            </a:extLst>
          </p:cNvPr>
          <p:cNvSpPr txBox="1"/>
          <p:nvPr/>
        </p:nvSpPr>
        <p:spPr bwMode="auto">
          <a:xfrm>
            <a:off x="617355" y="623047"/>
            <a:ext cx="10789554" cy="672399"/>
          </a:xfrm>
          <a:prstGeom prst="rect">
            <a:avLst/>
          </a:prstGeom>
        </p:spPr>
        <p:txBody>
          <a:bodyPr vert="horz" lIns="91440" tIns="45720" rIns="91440" bIns="45720" rtlCol="0" anchor="b">
            <a:noAutofit/>
          </a:bodyPr>
          <a:lstStyle>
            <a:lvl1pPr algn="ctr" defTabSz="914400">
              <a:lnSpc>
                <a:spcPct val="90000"/>
              </a:lnSpc>
              <a:spcBef>
                <a:spcPts val="0"/>
              </a:spcBef>
              <a:buNone/>
              <a:defRPr sz="6000">
                <a:solidFill>
                  <a:schemeClr val="tx1"/>
                </a:solidFill>
                <a:latin typeface="+mj-lt"/>
                <a:ea typeface="+mj-ea"/>
                <a:cs typeface="+mj-cs"/>
              </a:defRPr>
            </a:lvl1pPr>
          </a:lstStyle>
          <a:p>
            <a:pPr algn="l">
              <a:defRPr/>
            </a:pPr>
            <a:r>
              <a:rPr lang="de-DE" sz="3600" b="1" err="1">
                <a:solidFill>
                  <a:srgbClr val="1E2B89"/>
                </a:solidFill>
                <a:latin typeface="Surt Normal Light"/>
                <a:ea typeface="Surt Normal Light"/>
                <a:cs typeface="Rubik Light"/>
              </a:rPr>
              <a:t>Workplace</a:t>
            </a:r>
            <a:r>
              <a:rPr lang="de-DE" sz="3600" b="1">
                <a:solidFill>
                  <a:srgbClr val="1E2B89"/>
                </a:solidFill>
                <a:latin typeface="Surt Normal Light"/>
                <a:ea typeface="Surt Normal Light"/>
                <a:cs typeface="Rubik Light"/>
              </a:rPr>
              <a:t> </a:t>
            </a:r>
            <a:r>
              <a:rPr lang="de-DE" sz="3600" b="1" err="1">
                <a:solidFill>
                  <a:srgbClr val="1E2B89"/>
                </a:solidFill>
                <a:latin typeface="Surt Normal Light"/>
                <a:ea typeface="Surt Normal Light"/>
                <a:cs typeface="Rubik Light"/>
              </a:rPr>
              <a:t>conflicts</a:t>
            </a:r>
            <a:endParaRPr sz="3600" b="1"/>
          </a:p>
        </p:txBody>
      </p:sp>
      <p:sp>
        <p:nvSpPr>
          <p:cNvPr id="4" name="Titel 1">
            <a:extLst>
              <a:ext uri="{FF2B5EF4-FFF2-40B4-BE49-F238E27FC236}">
                <a16:creationId xmlns:a16="http://schemas.microsoft.com/office/drawing/2014/main" id="{BBBE4024-AABB-0E71-9683-FCEBB2C12942}"/>
              </a:ext>
            </a:extLst>
          </p:cNvPr>
          <p:cNvSpPr txBox="1"/>
          <p:nvPr/>
        </p:nvSpPr>
        <p:spPr bwMode="auto">
          <a:xfrm>
            <a:off x="617355" y="1342651"/>
            <a:ext cx="7130555" cy="369331"/>
          </a:xfrm>
          <a:prstGeom prst="rect">
            <a:avLst/>
          </a:prstGeom>
        </p:spPr>
        <p:txBody>
          <a:bodyPr vert="horz" lIns="91440" tIns="45720" rIns="91440" bIns="45720" rtlCol="0" anchor="b">
            <a:noAutofit/>
          </a:bodyPr>
          <a:lstStyle>
            <a:lvl1pPr algn="ctr" defTabSz="914400">
              <a:lnSpc>
                <a:spcPct val="90000"/>
              </a:lnSpc>
              <a:spcBef>
                <a:spcPts val="0"/>
              </a:spcBef>
              <a:buNone/>
              <a:defRPr sz="6000">
                <a:solidFill>
                  <a:schemeClr val="tx1"/>
                </a:solidFill>
                <a:latin typeface="+mj-lt"/>
                <a:ea typeface="+mj-ea"/>
                <a:cs typeface="+mj-cs"/>
              </a:defRPr>
            </a:lvl1pPr>
          </a:lstStyle>
          <a:p>
            <a:pPr algn="l">
              <a:defRPr/>
            </a:pPr>
            <a:endParaRPr/>
          </a:p>
        </p:txBody>
      </p:sp>
      <p:sp>
        <p:nvSpPr>
          <p:cNvPr id="5" name="Textplatzhalter 3">
            <a:extLst>
              <a:ext uri="{FF2B5EF4-FFF2-40B4-BE49-F238E27FC236}">
                <a16:creationId xmlns:a16="http://schemas.microsoft.com/office/drawing/2014/main" id="{EB196F0C-6834-5801-A251-8A959F4F7558}"/>
              </a:ext>
            </a:extLst>
          </p:cNvPr>
          <p:cNvSpPr txBox="1"/>
          <p:nvPr/>
        </p:nvSpPr>
        <p:spPr bwMode="auto">
          <a:xfrm>
            <a:off x="617355" y="1905612"/>
            <a:ext cx="8896100" cy="2876834"/>
          </a:xfrm>
          <a:prstGeom prst="rect">
            <a:avLst/>
          </a:prstGeom>
        </p:spPr>
        <p:txBody>
          <a:bodyPr lIns="91440" tIns="45720" rIns="91440" bIns="45720" anchor="t"/>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defRPr/>
            </a:pPr>
            <a:r>
              <a:rPr lang="de-DE" sz="2000" b="1">
                <a:solidFill>
                  <a:srgbClr val="1E2B89"/>
                </a:solidFill>
                <a:latin typeface="Rubik Light"/>
                <a:cs typeface="Rubik Light"/>
              </a:rPr>
              <a:t>Definition of </a:t>
            </a:r>
            <a:r>
              <a:rPr lang="de-DE" sz="2000" b="1" err="1">
                <a:solidFill>
                  <a:srgbClr val="1E2B89"/>
                </a:solidFill>
                <a:latin typeface="Rubik Light"/>
                <a:cs typeface="Rubik Light"/>
              </a:rPr>
              <a:t>workplace</a:t>
            </a:r>
            <a:r>
              <a:rPr lang="de-DE" sz="2000" b="1">
                <a:solidFill>
                  <a:srgbClr val="1E2B89"/>
                </a:solidFill>
                <a:latin typeface="Rubik Light"/>
                <a:cs typeface="Rubik Light"/>
              </a:rPr>
              <a:t> </a:t>
            </a:r>
            <a:r>
              <a:rPr lang="de-DE" sz="2000" b="1" err="1">
                <a:solidFill>
                  <a:srgbClr val="1E2B89"/>
                </a:solidFill>
                <a:latin typeface="Rubik Light"/>
                <a:cs typeface="Rubik Light"/>
              </a:rPr>
              <a:t>conflicts</a:t>
            </a:r>
            <a:endParaRPr lang="de-DE" sz="2000" b="1">
              <a:solidFill>
                <a:srgbClr val="1E2B89"/>
              </a:solidFill>
              <a:latin typeface="Rubik Light"/>
              <a:cs typeface="Rubik Light"/>
            </a:endParaRPr>
          </a:p>
          <a:p>
            <a:pPr marL="0" indent="0">
              <a:buNone/>
              <a:defRPr/>
            </a:pPr>
            <a:r>
              <a:rPr lang="en-US" sz="2000">
                <a:solidFill>
                  <a:srgbClr val="1E2B89"/>
                </a:solidFill>
                <a:latin typeface="Rubik Light"/>
                <a:cs typeface="Rubik Light"/>
              </a:rPr>
              <a:t>Disagreement or clash between people or groups that arises from differences in opinions, priorities, communication styles, responsibilities or interests.</a:t>
            </a:r>
          </a:p>
          <a:p>
            <a:pPr marL="0" indent="0">
              <a:buNone/>
              <a:defRPr/>
            </a:pPr>
            <a:r>
              <a:rPr lang="en-US" sz="2000">
                <a:solidFill>
                  <a:srgbClr val="1E2B89"/>
                </a:solidFill>
                <a:latin typeface="Rubik Light"/>
                <a:cs typeface="Rubik Light"/>
              </a:rPr>
              <a:t>A conflict is neither good nor bad, it is what you make out of it that counts. </a:t>
            </a:r>
          </a:p>
          <a:p>
            <a:pPr marL="0" indent="0">
              <a:buNone/>
              <a:defRPr/>
            </a:pPr>
            <a:endParaRPr lang="en-US" sz="2000">
              <a:solidFill>
                <a:srgbClr val="1E2B89"/>
              </a:solidFill>
              <a:latin typeface="Rubik Light"/>
              <a:cs typeface="Rubik Light"/>
            </a:endParaRPr>
          </a:p>
          <a:p>
            <a:pPr marL="0" indent="0">
              <a:buNone/>
              <a:defRPr/>
            </a:pPr>
            <a:r>
              <a:rPr lang="en-US" sz="2000" b="1">
                <a:solidFill>
                  <a:srgbClr val="1E2B89"/>
                </a:solidFill>
                <a:latin typeface="Rubik Light"/>
                <a:cs typeface="Rubik Light"/>
              </a:rPr>
              <a:t>Role of the Conflict Advisor</a:t>
            </a:r>
          </a:p>
          <a:p>
            <a:pPr marL="0" indent="0">
              <a:buNone/>
              <a:defRPr/>
            </a:pPr>
            <a:r>
              <a:rPr lang="en-US" sz="2000">
                <a:solidFill>
                  <a:srgbClr val="1E2B89"/>
                </a:solidFill>
                <a:latin typeface="Rubik Light"/>
                <a:cs typeface="Rubik Light"/>
              </a:rPr>
              <a:t>Providing a safe space where people can discuss interpersonal challenges and explore options in a confidential and impartial setting.</a:t>
            </a:r>
          </a:p>
        </p:txBody>
      </p:sp>
      <p:grpSp>
        <p:nvGrpSpPr>
          <p:cNvPr id="7" name="Group 6">
            <a:extLst>
              <a:ext uri="{FF2B5EF4-FFF2-40B4-BE49-F238E27FC236}">
                <a16:creationId xmlns:a16="http://schemas.microsoft.com/office/drawing/2014/main" id="{DA22B72E-2B16-7EDC-5F7E-EFFEDAC9312C}"/>
              </a:ext>
            </a:extLst>
          </p:cNvPr>
          <p:cNvGrpSpPr/>
          <p:nvPr/>
        </p:nvGrpSpPr>
        <p:grpSpPr bwMode="auto">
          <a:xfrm>
            <a:off x="0" y="5571120"/>
            <a:ext cx="3423561" cy="1291652"/>
            <a:chOff x="0" y="5571120"/>
            <a:chExt cx="3423561" cy="1291652"/>
          </a:xfrm>
        </p:grpSpPr>
        <p:sp>
          <p:nvSpPr>
            <p:cNvPr id="10" name="Rectangle 9">
              <a:extLst>
                <a:ext uri="{FF2B5EF4-FFF2-40B4-BE49-F238E27FC236}">
                  <a16:creationId xmlns:a16="http://schemas.microsoft.com/office/drawing/2014/main" id="{7DD0CBD2-D426-6568-9294-EC6BBF90520D}"/>
                </a:ext>
              </a:extLst>
            </p:cNvPr>
            <p:cNvSpPr/>
            <p:nvPr/>
          </p:nvSpPr>
          <p:spPr bwMode="auto">
            <a:xfrm>
              <a:off x="1704489" y="6432548"/>
              <a:ext cx="1719072"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1" name="Rectangle 10">
              <a:extLst>
                <a:ext uri="{FF2B5EF4-FFF2-40B4-BE49-F238E27FC236}">
                  <a16:creationId xmlns:a16="http://schemas.microsoft.com/office/drawing/2014/main" id="{742B85C6-1E83-6A1B-BEFE-86A2A957B245}"/>
                </a:ext>
              </a:extLst>
            </p:cNvPr>
            <p:cNvSpPr/>
            <p:nvPr/>
          </p:nvSpPr>
          <p:spPr bwMode="auto">
            <a:xfrm>
              <a:off x="844953" y="6002324"/>
              <a:ext cx="1719072"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2" name="Rectangle 11">
              <a:extLst>
                <a:ext uri="{FF2B5EF4-FFF2-40B4-BE49-F238E27FC236}">
                  <a16:creationId xmlns:a16="http://schemas.microsoft.com/office/drawing/2014/main" id="{B67C9A97-C9EE-10B0-93EE-A4A2DCE31382}"/>
                </a:ext>
              </a:extLst>
            </p:cNvPr>
            <p:cNvSpPr/>
            <p:nvPr/>
          </p:nvSpPr>
          <p:spPr bwMode="auto">
            <a:xfrm>
              <a:off x="0" y="5571120"/>
              <a:ext cx="845703"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3" name="Rectangle 12">
              <a:extLst>
                <a:ext uri="{FF2B5EF4-FFF2-40B4-BE49-F238E27FC236}">
                  <a16:creationId xmlns:a16="http://schemas.microsoft.com/office/drawing/2014/main" id="{B65A3CF4-FD27-517E-7DA6-BBA73374C503}"/>
                </a:ext>
              </a:extLst>
            </p:cNvPr>
            <p:cNvSpPr/>
            <p:nvPr/>
          </p:nvSpPr>
          <p:spPr bwMode="auto">
            <a:xfrm>
              <a:off x="1" y="6430587"/>
              <a:ext cx="845703"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grpSp>
        <p:nvGrpSpPr>
          <p:cNvPr id="14" name="Group 13">
            <a:extLst>
              <a:ext uri="{FF2B5EF4-FFF2-40B4-BE49-F238E27FC236}">
                <a16:creationId xmlns:a16="http://schemas.microsoft.com/office/drawing/2014/main" id="{00BA5309-36BA-1261-4266-B5B9363CD3FB}"/>
              </a:ext>
            </a:extLst>
          </p:cNvPr>
          <p:cNvGrpSpPr/>
          <p:nvPr/>
        </p:nvGrpSpPr>
        <p:grpSpPr bwMode="auto">
          <a:xfrm>
            <a:off x="9860434" y="623047"/>
            <a:ext cx="1721966" cy="858487"/>
            <a:chOff x="9860434" y="623047"/>
            <a:chExt cx="1721966" cy="858487"/>
          </a:xfrm>
        </p:grpSpPr>
        <p:sp>
          <p:nvSpPr>
            <p:cNvPr id="15" name="Rectangle 14">
              <a:extLst>
                <a:ext uri="{FF2B5EF4-FFF2-40B4-BE49-F238E27FC236}">
                  <a16:creationId xmlns:a16="http://schemas.microsoft.com/office/drawing/2014/main" id="{E0D1BFBF-DA56-0FBD-B468-B32DBD506279}"/>
                </a:ext>
              </a:extLst>
            </p:cNvPr>
            <p:cNvSpPr/>
            <p:nvPr/>
          </p:nvSpPr>
          <p:spPr bwMode="auto">
            <a:xfrm>
              <a:off x="10716961" y="623047"/>
              <a:ext cx="865439"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6" name="Rectangle 15">
              <a:extLst>
                <a:ext uri="{FF2B5EF4-FFF2-40B4-BE49-F238E27FC236}">
                  <a16:creationId xmlns:a16="http://schemas.microsoft.com/office/drawing/2014/main" id="{3874BE34-65AB-8F85-A73B-E40B0B8346E1}"/>
                </a:ext>
              </a:extLst>
            </p:cNvPr>
            <p:cNvSpPr/>
            <p:nvPr/>
          </p:nvSpPr>
          <p:spPr bwMode="auto">
            <a:xfrm>
              <a:off x="9860434" y="1051310"/>
              <a:ext cx="865439"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pic>
        <p:nvPicPr>
          <p:cNvPr id="17" name="Picture 16" descr="A blue and black logo&#10;&#10;AI-generated content may be incorrect.">
            <a:extLst>
              <a:ext uri="{FF2B5EF4-FFF2-40B4-BE49-F238E27FC236}">
                <a16:creationId xmlns:a16="http://schemas.microsoft.com/office/drawing/2014/main" id="{04738C7A-CD9C-1A9E-1E80-C2037114FC1E}"/>
              </a:ext>
            </a:extLst>
          </p:cNvPr>
          <p:cNvPicPr>
            <a:picLocks noChangeAspect="1"/>
          </p:cNvPicPr>
          <p:nvPr/>
        </p:nvPicPr>
        <p:blipFill>
          <a:blip r:embed="rId3"/>
          <a:stretch/>
        </p:blipFill>
        <p:spPr bwMode="auto">
          <a:xfrm>
            <a:off x="10857232" y="5857634"/>
            <a:ext cx="979629" cy="719604"/>
          </a:xfrm>
          <a:prstGeom prst="rect">
            <a:avLst/>
          </a:prstGeom>
        </p:spPr>
      </p:pic>
    </p:spTree>
    <p:extLst>
      <p:ext uri="{BB962C8B-B14F-4D97-AF65-F5344CB8AC3E}">
        <p14:creationId xmlns:p14="http://schemas.microsoft.com/office/powerpoint/2010/main" val="1143304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txBox="1"/>
          <p:nvPr/>
        </p:nvSpPr>
        <p:spPr bwMode="auto">
          <a:xfrm>
            <a:off x="617355" y="623047"/>
            <a:ext cx="7985394" cy="672399"/>
          </a:xfrm>
          <a:prstGeom prst="rect">
            <a:avLst/>
          </a:prstGeom>
        </p:spPr>
        <p:txBody>
          <a:bodyPr vert="horz" lIns="91440" tIns="45720" rIns="91440" bIns="45720" rtlCol="0" anchor="b">
            <a:noAutofit/>
          </a:bodyPr>
          <a:lstStyle>
            <a:lvl1pPr algn="ctr" defTabSz="914400">
              <a:lnSpc>
                <a:spcPct val="90000"/>
              </a:lnSpc>
              <a:spcBef>
                <a:spcPts val="0"/>
              </a:spcBef>
              <a:buNone/>
              <a:defRPr sz="6000">
                <a:solidFill>
                  <a:schemeClr val="tx1"/>
                </a:solidFill>
                <a:latin typeface="+mj-lt"/>
                <a:ea typeface="+mj-ea"/>
                <a:cs typeface="+mj-cs"/>
              </a:defRPr>
            </a:lvl1pPr>
          </a:lstStyle>
          <a:p>
            <a:pPr algn="l">
              <a:defRPr/>
            </a:pPr>
            <a:r>
              <a:rPr lang="de-DE" sz="3600" b="1">
                <a:solidFill>
                  <a:srgbClr val="1D2B89"/>
                </a:solidFill>
                <a:latin typeface="Surt Normal Light"/>
                <a:ea typeface="Surt Normal Light"/>
                <a:cs typeface="Rubik Light"/>
              </a:rPr>
              <a:t>Common </a:t>
            </a:r>
            <a:r>
              <a:rPr lang="de-DE" sz="3600" b="1" err="1">
                <a:solidFill>
                  <a:srgbClr val="1D2B89"/>
                </a:solidFill>
                <a:latin typeface="Surt Normal Light"/>
                <a:ea typeface="Surt Normal Light"/>
                <a:cs typeface="Rubik Light"/>
              </a:rPr>
              <a:t>causes</a:t>
            </a:r>
            <a:r>
              <a:rPr lang="de-DE" sz="3600" b="1">
                <a:solidFill>
                  <a:srgbClr val="1D2B89"/>
                </a:solidFill>
                <a:latin typeface="Surt Normal Light"/>
                <a:ea typeface="Surt Normal Light"/>
                <a:cs typeface="Rubik Light"/>
              </a:rPr>
              <a:t> of </a:t>
            </a:r>
            <a:r>
              <a:rPr lang="de-DE" sz="3600" b="1" err="1">
                <a:solidFill>
                  <a:srgbClr val="1D2B89"/>
                </a:solidFill>
                <a:latin typeface="Surt Normal Light"/>
                <a:ea typeface="Surt Normal Light"/>
                <a:cs typeface="Rubik Light"/>
              </a:rPr>
              <a:t>conflicts</a:t>
            </a:r>
            <a:endParaRPr lang="de-DE" sz="3600" b="1"/>
          </a:p>
        </p:txBody>
      </p:sp>
      <p:sp>
        <p:nvSpPr>
          <p:cNvPr id="3" name="Textplatzhalter 3"/>
          <p:cNvSpPr txBox="1"/>
          <p:nvPr/>
        </p:nvSpPr>
        <p:spPr bwMode="auto">
          <a:xfrm>
            <a:off x="994555" y="1710780"/>
            <a:ext cx="10467771" cy="4020629"/>
          </a:xfrm>
          <a:prstGeom prst="rect">
            <a:avLst/>
          </a:prstGeom>
        </p:spPr>
        <p:txBody>
          <a:bodyPr lIns="91440" tIns="45720" rIns="91440" bIns="45720" anchor="t"/>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lvl="0">
              <a:lnSpc>
                <a:spcPct val="100000"/>
              </a:lnSpc>
              <a:spcBef>
                <a:spcPts val="1200"/>
              </a:spcBef>
              <a:defRPr/>
            </a:pPr>
            <a:r>
              <a:rPr lang="en-US" sz="1600">
                <a:solidFill>
                  <a:srgbClr val="1D2B89"/>
                </a:solidFill>
                <a:latin typeface="Rubik Light"/>
                <a:cs typeface="Rubik Light"/>
              </a:rPr>
              <a:t>Personality/cultural/generational issues</a:t>
            </a:r>
          </a:p>
          <a:p>
            <a:pPr>
              <a:lnSpc>
                <a:spcPct val="100000"/>
              </a:lnSpc>
              <a:spcBef>
                <a:spcPts val="1200"/>
              </a:spcBef>
              <a:defRPr/>
            </a:pPr>
            <a:r>
              <a:rPr lang="en-US" sz="1600">
                <a:solidFill>
                  <a:srgbClr val="1D2B89"/>
                </a:solidFill>
                <a:latin typeface="Rubik Light"/>
                <a:cs typeface="Rubik Light"/>
              </a:rPr>
              <a:t>Pressure / self-imposed pressure</a:t>
            </a:r>
          </a:p>
          <a:p>
            <a:pPr lvl="0">
              <a:lnSpc>
                <a:spcPct val="100000"/>
              </a:lnSpc>
              <a:spcBef>
                <a:spcPts val="1200"/>
              </a:spcBef>
              <a:defRPr/>
            </a:pPr>
            <a:r>
              <a:rPr lang="en-US" sz="1600">
                <a:solidFill>
                  <a:srgbClr val="1D2B89"/>
                </a:solidFill>
                <a:latin typeface="Rubik Light"/>
                <a:cs typeface="Rubik Light"/>
              </a:rPr>
              <a:t>Excessive/mismatched expectations </a:t>
            </a:r>
          </a:p>
          <a:p>
            <a:pPr>
              <a:lnSpc>
                <a:spcPct val="100000"/>
              </a:lnSpc>
              <a:spcBef>
                <a:spcPts val="1200"/>
              </a:spcBef>
              <a:defRPr/>
            </a:pPr>
            <a:r>
              <a:rPr lang="en-US" sz="1600">
                <a:solidFill>
                  <a:srgbClr val="1D2B89"/>
                </a:solidFill>
                <a:latin typeface="Rubik Light"/>
                <a:cs typeface="Rubik Light"/>
              </a:rPr>
              <a:t>Misconception regarding or unknown obligations, rules, code of conduct</a:t>
            </a:r>
          </a:p>
          <a:p>
            <a:pPr>
              <a:lnSpc>
                <a:spcPct val="100000"/>
              </a:lnSpc>
              <a:spcBef>
                <a:spcPts val="1200"/>
              </a:spcBef>
              <a:defRPr/>
            </a:pPr>
            <a:r>
              <a:rPr lang="en-US" sz="1600">
                <a:solidFill>
                  <a:srgbClr val="1D2B89"/>
                </a:solidFill>
                <a:latin typeface="Rubik Light"/>
                <a:cs typeface="Rubik Light"/>
              </a:rPr>
              <a:t>Unclear roles, tasks</a:t>
            </a:r>
          </a:p>
          <a:p>
            <a:pPr lvl="0">
              <a:lnSpc>
                <a:spcPct val="100000"/>
              </a:lnSpc>
              <a:spcBef>
                <a:spcPts val="1200"/>
              </a:spcBef>
              <a:defRPr/>
            </a:pPr>
            <a:r>
              <a:rPr lang="en-US" sz="1600">
                <a:solidFill>
                  <a:srgbClr val="1D2B89"/>
                </a:solidFill>
                <a:latin typeface="Rubik Light"/>
                <a:cs typeface="Rubik Light"/>
              </a:rPr>
              <a:t>(Perceived) hierarchy as barrier to address issues</a:t>
            </a:r>
          </a:p>
          <a:p>
            <a:pPr>
              <a:lnSpc>
                <a:spcPct val="100000"/>
              </a:lnSpc>
              <a:spcBef>
                <a:spcPts val="1200"/>
              </a:spcBef>
              <a:defRPr/>
            </a:pPr>
            <a:r>
              <a:rPr lang="en-US" sz="1600">
                <a:solidFill>
                  <a:srgbClr val="1D2B89"/>
                </a:solidFill>
                <a:latin typeface="Rubik Light"/>
                <a:cs typeface="Rubik Light"/>
              </a:rPr>
              <a:t>Feeling of lack of appreciation</a:t>
            </a:r>
          </a:p>
          <a:p>
            <a:pPr marL="0" lvl="0" indent="0">
              <a:lnSpc>
                <a:spcPct val="150000"/>
              </a:lnSpc>
              <a:spcBef>
                <a:spcPts val="1200"/>
              </a:spcBef>
              <a:buNone/>
              <a:defRPr/>
            </a:pPr>
            <a:r>
              <a:rPr lang="en-US" sz="1600">
                <a:solidFill>
                  <a:srgbClr val="1D2B89"/>
                </a:solidFill>
                <a:latin typeface="Rubik Light"/>
                <a:cs typeface="Rubik Light"/>
              </a:rPr>
              <a:t>Most important:</a:t>
            </a:r>
          </a:p>
          <a:p>
            <a:pPr lvl="0">
              <a:spcBef>
                <a:spcPts val="1200"/>
              </a:spcBef>
              <a:buFont typeface="Arial"/>
              <a:buChar char="•"/>
              <a:defRPr/>
            </a:pPr>
            <a:r>
              <a:rPr lang="en-US" sz="1600">
                <a:solidFill>
                  <a:srgbClr val="1D2B89"/>
                </a:solidFill>
                <a:latin typeface="Rubik Light"/>
                <a:cs typeface="Rubik Light"/>
              </a:rPr>
              <a:t>Miscommunication</a:t>
            </a:r>
          </a:p>
          <a:p>
            <a:pPr lvl="0">
              <a:spcBef>
                <a:spcPts val="1200"/>
              </a:spcBef>
              <a:buFont typeface="Arial"/>
              <a:buChar char="•"/>
              <a:defRPr/>
            </a:pPr>
            <a:r>
              <a:rPr lang="en-US" sz="1600">
                <a:solidFill>
                  <a:srgbClr val="1D2B89"/>
                </a:solidFill>
                <a:latin typeface="Rubik Light"/>
                <a:cs typeface="Rubik Light"/>
              </a:rPr>
              <a:t>Apprehension to address issues (before they become pressing)</a:t>
            </a:r>
          </a:p>
          <a:p>
            <a:pPr lvl="0">
              <a:spcBef>
                <a:spcPts val="1600"/>
              </a:spcBef>
              <a:buFont typeface="Arial"/>
              <a:buChar char="•"/>
              <a:defRPr/>
            </a:pPr>
            <a:endParaRPr lang="en-US" sz="2000">
              <a:solidFill>
                <a:srgbClr val="1D2B89"/>
              </a:solidFill>
              <a:latin typeface="Rubik Light"/>
              <a:cs typeface="Rubik Light"/>
            </a:endParaRPr>
          </a:p>
        </p:txBody>
      </p:sp>
      <p:grpSp>
        <p:nvGrpSpPr>
          <p:cNvPr id="5" name="Group 4"/>
          <p:cNvGrpSpPr/>
          <p:nvPr/>
        </p:nvGrpSpPr>
        <p:grpSpPr bwMode="auto">
          <a:xfrm>
            <a:off x="9860434" y="623047"/>
            <a:ext cx="1721966" cy="858487"/>
            <a:chOff x="9860434" y="623047"/>
            <a:chExt cx="1721966" cy="858487"/>
          </a:xfrm>
          <a:solidFill>
            <a:srgbClr val="1034FF"/>
          </a:solidFill>
        </p:grpSpPr>
        <p:sp>
          <p:nvSpPr>
            <p:cNvPr id="6" name="Rectangle 5"/>
            <p:cNvSpPr/>
            <p:nvPr/>
          </p:nvSpPr>
          <p:spPr bwMode="auto">
            <a:xfrm>
              <a:off x="10716961" y="623047"/>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7" name="Rectangle 6"/>
            <p:cNvSpPr/>
            <p:nvPr/>
          </p:nvSpPr>
          <p:spPr bwMode="auto">
            <a:xfrm>
              <a:off x="9860434" y="1051310"/>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grpSp>
      <p:grpSp>
        <p:nvGrpSpPr>
          <p:cNvPr id="8" name="Group 7"/>
          <p:cNvGrpSpPr/>
          <p:nvPr/>
        </p:nvGrpSpPr>
        <p:grpSpPr bwMode="auto">
          <a:xfrm>
            <a:off x="0" y="5571120"/>
            <a:ext cx="3423561" cy="1291652"/>
            <a:chOff x="0" y="5571120"/>
            <a:chExt cx="3423561" cy="1291652"/>
          </a:xfrm>
          <a:solidFill>
            <a:srgbClr val="1034FF"/>
          </a:solidFill>
        </p:grpSpPr>
        <p:sp>
          <p:nvSpPr>
            <p:cNvPr id="9" name="Rectangle 8"/>
            <p:cNvSpPr/>
            <p:nvPr/>
          </p:nvSpPr>
          <p:spPr bwMode="auto">
            <a:xfrm>
              <a:off x="1704489" y="6432548"/>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0" name="Rectangle 9"/>
            <p:cNvSpPr/>
            <p:nvPr/>
          </p:nvSpPr>
          <p:spPr bwMode="auto">
            <a:xfrm>
              <a:off x="844953" y="6002324"/>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1" name="Rectangle 10"/>
            <p:cNvSpPr/>
            <p:nvPr/>
          </p:nvSpPr>
          <p:spPr bwMode="auto">
            <a:xfrm>
              <a:off x="0" y="5571120"/>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2" name="Rectangle 11"/>
            <p:cNvSpPr/>
            <p:nvPr/>
          </p:nvSpPr>
          <p:spPr bwMode="auto">
            <a:xfrm>
              <a:off x="1" y="6430587"/>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grpSp>
      <p:pic>
        <p:nvPicPr>
          <p:cNvPr id="14" name="Picture 13" descr="A blue and black logo&#10;&#10;AI-generated content may be incorrect."/>
          <p:cNvPicPr>
            <a:picLocks noChangeAspect="1"/>
          </p:cNvPicPr>
          <p:nvPr/>
        </p:nvPicPr>
        <p:blipFill>
          <a:blip r:embed="rId3"/>
          <a:stretch/>
        </p:blipFill>
        <p:spPr bwMode="auto">
          <a:xfrm>
            <a:off x="10857232" y="5857634"/>
            <a:ext cx="979629" cy="719604"/>
          </a:xfrm>
          <a:prstGeom prst="rect">
            <a:avLst/>
          </a:prstGeom>
        </p:spPr>
      </p:pic>
    </p:spTree>
    <p:extLst>
      <p:ext uri="{BB962C8B-B14F-4D97-AF65-F5344CB8AC3E}">
        <p14:creationId xmlns:p14="http://schemas.microsoft.com/office/powerpoint/2010/main" val="1184356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txBox="1"/>
          <p:nvPr/>
        </p:nvSpPr>
        <p:spPr bwMode="auto">
          <a:xfrm>
            <a:off x="617354" y="623047"/>
            <a:ext cx="8604799" cy="672399"/>
          </a:xfrm>
          <a:prstGeom prst="rect">
            <a:avLst/>
          </a:prstGeom>
        </p:spPr>
        <p:txBody>
          <a:bodyPr vert="horz" lIns="91440" tIns="45720" rIns="91440" bIns="45720" rtlCol="0" anchor="b">
            <a:noAutofit/>
          </a:bodyPr>
          <a:lstStyle>
            <a:lvl1pPr algn="ctr" defTabSz="914400">
              <a:lnSpc>
                <a:spcPct val="90000"/>
              </a:lnSpc>
              <a:spcBef>
                <a:spcPts val="0"/>
              </a:spcBef>
              <a:buNone/>
              <a:defRPr sz="6000">
                <a:solidFill>
                  <a:schemeClr val="tx1"/>
                </a:solidFill>
                <a:latin typeface="+mj-lt"/>
                <a:ea typeface="+mj-ea"/>
                <a:cs typeface="+mj-cs"/>
              </a:defRPr>
            </a:lvl1pPr>
          </a:lstStyle>
          <a:p>
            <a:pPr algn="l">
              <a:defRPr/>
            </a:pPr>
            <a:r>
              <a:rPr lang="de-DE" sz="2800" b="1" err="1">
                <a:solidFill>
                  <a:srgbClr val="1D2B89"/>
                </a:solidFill>
                <a:latin typeface="Surt Normal Light"/>
                <a:ea typeface="Surt Normal Light"/>
                <a:cs typeface="Rubik Light"/>
              </a:rPr>
              <a:t>What</a:t>
            </a:r>
            <a:r>
              <a:rPr lang="de-DE" sz="2800" b="1">
                <a:solidFill>
                  <a:srgbClr val="1D2B89"/>
                </a:solidFill>
                <a:latin typeface="Surt Normal Light"/>
                <a:ea typeface="Surt Normal Light"/>
                <a:cs typeface="Rubik Light"/>
              </a:rPr>
              <a:t> </a:t>
            </a:r>
            <a:r>
              <a:rPr lang="de-DE" sz="2800" b="1" err="1">
                <a:solidFill>
                  <a:srgbClr val="1D2B89"/>
                </a:solidFill>
                <a:latin typeface="Surt Normal Light"/>
                <a:ea typeface="Surt Normal Light"/>
                <a:cs typeface="Rubik Light"/>
              </a:rPr>
              <a:t>can</a:t>
            </a:r>
            <a:r>
              <a:rPr lang="de-DE" sz="2800" b="1">
                <a:solidFill>
                  <a:srgbClr val="1D2B89"/>
                </a:solidFill>
                <a:latin typeface="Surt Normal Light"/>
                <a:ea typeface="Surt Normal Light"/>
                <a:cs typeface="Rubik Light"/>
              </a:rPr>
              <a:t> </a:t>
            </a:r>
            <a:r>
              <a:rPr lang="de-DE" sz="2800" b="1" err="1">
                <a:solidFill>
                  <a:srgbClr val="1D2B89"/>
                </a:solidFill>
                <a:latin typeface="Surt Normal Light"/>
                <a:ea typeface="Surt Normal Light"/>
                <a:cs typeface="Rubik Light"/>
              </a:rPr>
              <a:t>you</a:t>
            </a:r>
            <a:r>
              <a:rPr lang="de-DE" sz="2800" b="1">
                <a:solidFill>
                  <a:srgbClr val="1D2B89"/>
                </a:solidFill>
                <a:latin typeface="Surt Normal Light"/>
                <a:ea typeface="Surt Normal Light"/>
                <a:cs typeface="Rubik Light"/>
              </a:rPr>
              <a:t> do to </a:t>
            </a:r>
            <a:r>
              <a:rPr lang="de-DE" sz="2800" b="1" err="1">
                <a:solidFill>
                  <a:srgbClr val="1D2B89"/>
                </a:solidFill>
                <a:latin typeface="Surt Normal Light"/>
                <a:ea typeface="Surt Normal Light"/>
                <a:cs typeface="Rubik Light"/>
              </a:rPr>
              <a:t>prevent</a:t>
            </a:r>
            <a:r>
              <a:rPr lang="de-DE" sz="2800" b="1">
                <a:solidFill>
                  <a:srgbClr val="1D2B89"/>
                </a:solidFill>
                <a:latin typeface="Surt Normal Light"/>
                <a:ea typeface="Surt Normal Light"/>
                <a:cs typeface="Rubik Light"/>
              </a:rPr>
              <a:t> </a:t>
            </a:r>
            <a:r>
              <a:rPr lang="de-DE" sz="2800" b="1" err="1">
                <a:solidFill>
                  <a:srgbClr val="1D2B89"/>
                </a:solidFill>
                <a:latin typeface="Surt Normal Light"/>
                <a:ea typeface="Surt Normal Light"/>
                <a:cs typeface="Rubik Light"/>
              </a:rPr>
              <a:t>conflicts</a:t>
            </a:r>
            <a:endParaRPr lang="de-DE" sz="2800" b="1"/>
          </a:p>
        </p:txBody>
      </p:sp>
      <p:grpSp>
        <p:nvGrpSpPr>
          <p:cNvPr id="5" name="Group 4"/>
          <p:cNvGrpSpPr/>
          <p:nvPr/>
        </p:nvGrpSpPr>
        <p:grpSpPr bwMode="auto">
          <a:xfrm>
            <a:off x="9860434" y="623047"/>
            <a:ext cx="1721966" cy="858487"/>
            <a:chOff x="9860434" y="623047"/>
            <a:chExt cx="1721966" cy="858487"/>
          </a:xfrm>
          <a:solidFill>
            <a:srgbClr val="1034FF"/>
          </a:solidFill>
        </p:grpSpPr>
        <p:sp>
          <p:nvSpPr>
            <p:cNvPr id="6" name="Rectangle 5"/>
            <p:cNvSpPr/>
            <p:nvPr/>
          </p:nvSpPr>
          <p:spPr bwMode="auto">
            <a:xfrm>
              <a:off x="10716961" y="623047"/>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7" name="Rectangle 6"/>
            <p:cNvSpPr/>
            <p:nvPr/>
          </p:nvSpPr>
          <p:spPr bwMode="auto">
            <a:xfrm>
              <a:off x="9860434" y="1051310"/>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grpSp>
      <p:grpSp>
        <p:nvGrpSpPr>
          <p:cNvPr id="8" name="Group 7"/>
          <p:cNvGrpSpPr/>
          <p:nvPr/>
        </p:nvGrpSpPr>
        <p:grpSpPr bwMode="auto">
          <a:xfrm>
            <a:off x="0" y="5571120"/>
            <a:ext cx="3423561" cy="1291652"/>
            <a:chOff x="0" y="5571120"/>
            <a:chExt cx="3423561" cy="1291652"/>
          </a:xfrm>
          <a:solidFill>
            <a:srgbClr val="1034FF"/>
          </a:solidFill>
        </p:grpSpPr>
        <p:sp>
          <p:nvSpPr>
            <p:cNvPr id="9" name="Rectangle 8"/>
            <p:cNvSpPr/>
            <p:nvPr/>
          </p:nvSpPr>
          <p:spPr bwMode="auto">
            <a:xfrm>
              <a:off x="1704489" y="6432548"/>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0" name="Rectangle 9"/>
            <p:cNvSpPr/>
            <p:nvPr/>
          </p:nvSpPr>
          <p:spPr bwMode="auto">
            <a:xfrm>
              <a:off x="844953" y="6002324"/>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1" name="Rectangle 10"/>
            <p:cNvSpPr/>
            <p:nvPr/>
          </p:nvSpPr>
          <p:spPr bwMode="auto">
            <a:xfrm>
              <a:off x="0" y="5571120"/>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2" name="Rectangle 11"/>
            <p:cNvSpPr/>
            <p:nvPr/>
          </p:nvSpPr>
          <p:spPr bwMode="auto">
            <a:xfrm>
              <a:off x="1" y="6430587"/>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grpSp>
      <p:pic>
        <p:nvPicPr>
          <p:cNvPr id="14" name="Picture 13" descr="A blue and black logo&#10;&#10;AI-generated content may be incorrect."/>
          <p:cNvPicPr>
            <a:picLocks noChangeAspect="1"/>
          </p:cNvPicPr>
          <p:nvPr/>
        </p:nvPicPr>
        <p:blipFill>
          <a:blip r:embed="rId3"/>
          <a:stretch/>
        </p:blipFill>
        <p:spPr bwMode="auto">
          <a:xfrm>
            <a:off x="10857232" y="5857634"/>
            <a:ext cx="979629" cy="719604"/>
          </a:xfrm>
          <a:prstGeom prst="rect">
            <a:avLst/>
          </a:prstGeom>
        </p:spPr>
      </p:pic>
      <p:sp>
        <p:nvSpPr>
          <p:cNvPr id="13" name="TextBox 12">
            <a:extLst>
              <a:ext uri="{FF2B5EF4-FFF2-40B4-BE49-F238E27FC236}">
                <a16:creationId xmlns:a16="http://schemas.microsoft.com/office/drawing/2014/main" id="{4403D820-E7CB-CA47-44A9-C5F66B9D936C}"/>
              </a:ext>
            </a:extLst>
          </p:cNvPr>
          <p:cNvSpPr txBox="1"/>
          <p:nvPr/>
        </p:nvSpPr>
        <p:spPr>
          <a:xfrm>
            <a:off x="849146" y="1477058"/>
            <a:ext cx="8778240" cy="356636"/>
          </a:xfrm>
          <a:prstGeom prst="rect">
            <a:avLst/>
          </a:prstGeom>
          <a:noFill/>
        </p:spPr>
        <p:txBody>
          <a:bodyPr wrap="square" lIns="91440" tIns="45720" rIns="91440" bIns="45720" anchor="t">
            <a:spAutoFit/>
          </a:bodyPr>
          <a:lstStyle/>
          <a:p>
            <a:pPr marL="285750" indent="-285750">
              <a:lnSpc>
                <a:spcPct val="115000"/>
              </a:lnSpc>
              <a:spcAft>
                <a:spcPts val="800"/>
              </a:spcAft>
              <a:buFont typeface="Arial" panose="020B0604020202020204" pitchFamily="34" charset="0"/>
              <a:buChar char="•"/>
            </a:pPr>
            <a:r>
              <a:rPr lang="en-US" sz="1600" b="1">
                <a:solidFill>
                  <a:srgbClr val="1D2B89"/>
                </a:solidFill>
                <a:latin typeface="Rubik Light"/>
                <a:cs typeface="Rubik Light"/>
              </a:rPr>
              <a:t>Communicate Respectfully – </a:t>
            </a:r>
            <a:r>
              <a:rPr lang="en-US" sz="1600">
                <a:solidFill>
                  <a:srgbClr val="1D2B89"/>
                </a:solidFill>
                <a:latin typeface="Rubik Light"/>
                <a:cs typeface="Rubik Light"/>
              </a:rPr>
              <a:t>Listen, ask questions, avoid assumptions.</a:t>
            </a:r>
            <a:endParaRPr lang="en-GB" sz="1600">
              <a:solidFill>
                <a:srgbClr val="1D2B89"/>
              </a:solidFill>
              <a:latin typeface="Rubik Light"/>
              <a:cs typeface="Rubik Light"/>
            </a:endParaRPr>
          </a:p>
        </p:txBody>
      </p:sp>
      <p:sp>
        <p:nvSpPr>
          <p:cNvPr id="15" name="TextBox 14">
            <a:extLst>
              <a:ext uri="{FF2B5EF4-FFF2-40B4-BE49-F238E27FC236}">
                <a16:creationId xmlns:a16="http://schemas.microsoft.com/office/drawing/2014/main" id="{05251373-48E1-2C38-77CE-A986E1E1EDF4}"/>
              </a:ext>
            </a:extLst>
          </p:cNvPr>
          <p:cNvSpPr txBox="1"/>
          <p:nvPr/>
        </p:nvSpPr>
        <p:spPr>
          <a:xfrm>
            <a:off x="848811" y="1837482"/>
            <a:ext cx="829518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lvl="0" indent="-285750" rtl="0">
              <a:buFont typeface="Arial,Sans-Serif"/>
              <a:buChar char="•"/>
            </a:pPr>
            <a:r>
              <a:rPr lang="en-US" sz="1600" b="1" baseline="0">
                <a:solidFill>
                  <a:srgbClr val="1D2B89"/>
                </a:solidFill>
                <a:latin typeface="Rubik Light"/>
                <a:ea typeface="Arial"/>
                <a:cs typeface="Arial"/>
              </a:rPr>
              <a:t>Address Issues Early – </a:t>
            </a:r>
            <a:r>
              <a:rPr lang="en-US" sz="1600" baseline="0">
                <a:solidFill>
                  <a:srgbClr val="1D2B89"/>
                </a:solidFill>
                <a:latin typeface="Rubik Light"/>
                <a:ea typeface="Arial"/>
                <a:cs typeface="Arial"/>
              </a:rPr>
              <a:t>Speak directly to those involved.</a:t>
            </a:r>
            <a:r>
              <a:rPr lang="en-US" sz="1600">
                <a:latin typeface="Rubik Light"/>
                <a:ea typeface="Arial"/>
                <a:cs typeface="Arial"/>
              </a:rPr>
              <a:t>​</a:t>
            </a:r>
          </a:p>
          <a:p>
            <a:pPr marL="285750" lvl="0" indent="-285750" rtl="0">
              <a:buFont typeface="Arial,Sans-Serif"/>
              <a:buChar char="•"/>
            </a:pPr>
            <a:endParaRPr lang="en-GB" sz="1600">
              <a:latin typeface="Rubik Light"/>
              <a:ea typeface="Arial"/>
              <a:cs typeface="Arial"/>
            </a:endParaRPr>
          </a:p>
        </p:txBody>
      </p:sp>
      <p:sp>
        <p:nvSpPr>
          <p:cNvPr id="16" name="TextBox 15">
            <a:extLst>
              <a:ext uri="{FF2B5EF4-FFF2-40B4-BE49-F238E27FC236}">
                <a16:creationId xmlns:a16="http://schemas.microsoft.com/office/drawing/2014/main" id="{48D24CC2-3307-7B53-FD14-53EED8D0797F}"/>
              </a:ext>
            </a:extLst>
          </p:cNvPr>
          <p:cNvSpPr txBox="1"/>
          <p:nvPr/>
        </p:nvSpPr>
        <p:spPr>
          <a:xfrm>
            <a:off x="848809" y="2218480"/>
            <a:ext cx="7282405"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sz="1600" b="1">
                <a:solidFill>
                  <a:srgbClr val="1D2B89"/>
                </a:solidFill>
                <a:latin typeface="Rubik Light"/>
                <a:cs typeface="Rubik Light"/>
              </a:rPr>
              <a:t>Show Respect – </a:t>
            </a:r>
            <a:r>
              <a:rPr lang="en-US" sz="1600">
                <a:solidFill>
                  <a:srgbClr val="1D2B89"/>
                </a:solidFill>
                <a:latin typeface="Rubik Light"/>
                <a:cs typeface="Rubik Light"/>
              </a:rPr>
              <a:t>Be courteous and professional.</a:t>
            </a:r>
            <a:r>
              <a:rPr lang="en-US" sz="1600">
                <a:latin typeface="Rubik Light"/>
                <a:cs typeface="Rubik Light"/>
              </a:rPr>
              <a:t> </a:t>
            </a:r>
          </a:p>
          <a:p>
            <a:pPr algn="ctr"/>
            <a:endParaRPr lang="en-US">
              <a:ea typeface="Calibri"/>
              <a:cs typeface="Calibri"/>
            </a:endParaRPr>
          </a:p>
          <a:p>
            <a:pPr algn="l"/>
            <a:endParaRPr lang="en-US"/>
          </a:p>
        </p:txBody>
      </p:sp>
      <p:sp>
        <p:nvSpPr>
          <p:cNvPr id="18" name="TextBox 17">
            <a:extLst>
              <a:ext uri="{FF2B5EF4-FFF2-40B4-BE49-F238E27FC236}">
                <a16:creationId xmlns:a16="http://schemas.microsoft.com/office/drawing/2014/main" id="{7D696DF6-7D87-E5C6-B214-F6AA39320166}"/>
              </a:ext>
            </a:extLst>
          </p:cNvPr>
          <p:cNvSpPr txBox="1"/>
          <p:nvPr/>
        </p:nvSpPr>
        <p:spPr>
          <a:xfrm>
            <a:off x="848810" y="2551253"/>
            <a:ext cx="60960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lvl="0" indent="-285750" algn="l" rtl="0">
              <a:buFont typeface="Arial,Sans-Serif"/>
              <a:buChar char="•"/>
            </a:pPr>
            <a:r>
              <a:rPr lang="en-US" sz="1600" b="1" i="0" u="none" strike="noStrike" baseline="0">
                <a:solidFill>
                  <a:srgbClr val="1D2B89"/>
                </a:solidFill>
                <a:latin typeface="Rubik Light"/>
                <a:ea typeface="Arial"/>
                <a:cs typeface="Arial"/>
              </a:rPr>
              <a:t>Manage Emotions – </a:t>
            </a:r>
            <a:r>
              <a:rPr lang="en-US" sz="1600" b="0" i="0" u="none" strike="noStrike" baseline="0">
                <a:solidFill>
                  <a:srgbClr val="1D2B89"/>
                </a:solidFill>
                <a:latin typeface="Rubik Light"/>
                <a:ea typeface="Arial"/>
                <a:cs typeface="Arial"/>
              </a:rPr>
              <a:t>Stay calm and respond thoughtfully.</a:t>
            </a:r>
            <a:r>
              <a:rPr lang="en-US" sz="1600" b="0" i="0" u="none" strike="noStrike" baseline="0">
                <a:solidFill>
                  <a:srgbClr val="000000"/>
                </a:solidFill>
                <a:latin typeface="Rubik Light"/>
                <a:ea typeface="Arial"/>
                <a:cs typeface="Arial"/>
              </a:rPr>
              <a:t> </a:t>
            </a:r>
            <a:r>
              <a:rPr lang="en-US" sz="1600" b="0" i="0">
                <a:solidFill>
                  <a:srgbClr val="000000"/>
                </a:solidFill>
                <a:latin typeface="Rubik Light"/>
                <a:ea typeface="Arial"/>
                <a:cs typeface="Arial"/>
              </a:rPr>
              <a:t>​</a:t>
            </a:r>
          </a:p>
          <a:p>
            <a:pPr marL="285750" lvl="0" indent="-285750" algn="l" rtl="0">
              <a:buFont typeface="Arial,Sans-Serif"/>
              <a:buChar char="•"/>
            </a:pPr>
            <a:endParaRPr lang="en-US" sz="1600" b="0" i="0">
              <a:solidFill>
                <a:srgbClr val="000000"/>
              </a:solidFill>
              <a:latin typeface="Rubik Light"/>
              <a:ea typeface="Arial"/>
              <a:cs typeface="Arial"/>
            </a:endParaRPr>
          </a:p>
        </p:txBody>
      </p:sp>
      <p:sp>
        <p:nvSpPr>
          <p:cNvPr id="19" name="TextBox 18">
            <a:extLst>
              <a:ext uri="{FF2B5EF4-FFF2-40B4-BE49-F238E27FC236}">
                <a16:creationId xmlns:a16="http://schemas.microsoft.com/office/drawing/2014/main" id="{E9E246C9-C3B4-ED7C-0C2A-8407FA7DE6F0}"/>
              </a:ext>
            </a:extLst>
          </p:cNvPr>
          <p:cNvSpPr txBox="1"/>
          <p:nvPr/>
        </p:nvSpPr>
        <p:spPr>
          <a:xfrm>
            <a:off x="848809" y="2884025"/>
            <a:ext cx="8844987"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sz="1600" b="1">
                <a:solidFill>
                  <a:srgbClr val="1D2B89"/>
                </a:solidFill>
                <a:latin typeface="Rubik Light"/>
                <a:cs typeface="Rubik Light"/>
              </a:rPr>
              <a:t>Focus on Solutions – </a:t>
            </a:r>
            <a:r>
              <a:rPr lang="en-US" sz="1600">
                <a:solidFill>
                  <a:srgbClr val="1D2B89"/>
                </a:solidFill>
                <a:latin typeface="Rubik Light"/>
                <a:cs typeface="Rubik Light"/>
              </a:rPr>
              <a:t>Resolve problems, not blame people.</a:t>
            </a:r>
            <a:r>
              <a:rPr lang="en-US" sz="1600">
                <a:latin typeface="Rubik Light"/>
                <a:cs typeface="Rubik Light"/>
              </a:rPr>
              <a:t>  </a:t>
            </a:r>
          </a:p>
          <a:p>
            <a:pPr algn="ctr"/>
            <a:endParaRPr lang="en-US">
              <a:ea typeface="Calibri"/>
              <a:cs typeface="Calibri"/>
            </a:endParaRPr>
          </a:p>
          <a:p>
            <a:pPr algn="l"/>
            <a:endParaRPr lang="en-US"/>
          </a:p>
        </p:txBody>
      </p:sp>
      <p:sp>
        <p:nvSpPr>
          <p:cNvPr id="20" name="TextBox 19">
            <a:extLst>
              <a:ext uri="{FF2B5EF4-FFF2-40B4-BE49-F238E27FC236}">
                <a16:creationId xmlns:a16="http://schemas.microsoft.com/office/drawing/2014/main" id="{423A2840-C0DD-E91E-1677-39BE6F6E9216}"/>
              </a:ext>
            </a:extLst>
          </p:cNvPr>
          <p:cNvSpPr txBox="1"/>
          <p:nvPr/>
        </p:nvSpPr>
        <p:spPr>
          <a:xfrm>
            <a:off x="848809" y="3260203"/>
            <a:ext cx="8322748"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sz="1600" b="1">
                <a:solidFill>
                  <a:srgbClr val="1D2B89"/>
                </a:solidFill>
                <a:latin typeface="Rubik Light"/>
                <a:cs typeface="Rubik Light"/>
              </a:rPr>
              <a:t>Be Open to Feedback </a:t>
            </a:r>
            <a:r>
              <a:rPr lang="en-US" sz="1600">
                <a:solidFill>
                  <a:srgbClr val="1D2B89"/>
                </a:solidFill>
                <a:latin typeface="Rubik Light"/>
                <a:cs typeface="Rubik Light"/>
              </a:rPr>
              <a:t>– Treat feedback as an opportunity to grow.</a:t>
            </a:r>
            <a:r>
              <a:rPr lang="en-US" sz="1600">
                <a:latin typeface="Rubik Light"/>
                <a:cs typeface="Rubik Light"/>
              </a:rPr>
              <a:t>  </a:t>
            </a:r>
          </a:p>
          <a:p>
            <a:endParaRPr lang="en-US"/>
          </a:p>
        </p:txBody>
      </p:sp>
      <p:sp>
        <p:nvSpPr>
          <p:cNvPr id="21" name="TextBox 20">
            <a:extLst>
              <a:ext uri="{FF2B5EF4-FFF2-40B4-BE49-F238E27FC236}">
                <a16:creationId xmlns:a16="http://schemas.microsoft.com/office/drawing/2014/main" id="{BB9CEFB8-6EDE-F46A-AF9B-6921D538D6E8}"/>
              </a:ext>
            </a:extLst>
          </p:cNvPr>
          <p:cNvSpPr txBox="1"/>
          <p:nvPr/>
        </p:nvSpPr>
        <p:spPr>
          <a:xfrm>
            <a:off x="848810" y="3565070"/>
            <a:ext cx="8584556"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sz="1600" b="1">
                <a:solidFill>
                  <a:srgbClr val="1D2B89"/>
                </a:solidFill>
                <a:latin typeface="Rubik Light"/>
                <a:cs typeface="Rubik Light"/>
              </a:rPr>
              <a:t>Avoid Gossip – </a:t>
            </a:r>
            <a:r>
              <a:rPr lang="en-US" sz="1600">
                <a:solidFill>
                  <a:srgbClr val="1D2B89"/>
                </a:solidFill>
                <a:latin typeface="Rubik Light"/>
                <a:cs typeface="Rubik Light"/>
              </a:rPr>
              <a:t>Share concerns directly, not through rumors.</a:t>
            </a:r>
            <a:r>
              <a:rPr lang="en-US" sz="1600">
                <a:latin typeface="Rubik Light"/>
                <a:cs typeface="Rubik Light"/>
              </a:rPr>
              <a:t>  </a:t>
            </a:r>
          </a:p>
          <a:p>
            <a:endParaRPr lang="en-US"/>
          </a:p>
        </p:txBody>
      </p:sp>
      <p:sp>
        <p:nvSpPr>
          <p:cNvPr id="23" name="TextBox 22">
            <a:extLst>
              <a:ext uri="{FF2B5EF4-FFF2-40B4-BE49-F238E27FC236}">
                <a16:creationId xmlns:a16="http://schemas.microsoft.com/office/drawing/2014/main" id="{D83092B2-C19F-CDB7-A9AE-CDADD7369598}"/>
              </a:ext>
            </a:extLst>
          </p:cNvPr>
          <p:cNvSpPr txBox="1"/>
          <p:nvPr/>
        </p:nvSpPr>
        <p:spPr>
          <a:xfrm>
            <a:off x="848810" y="3878552"/>
            <a:ext cx="6096000"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lvl="0" indent="-285750" algn="l" rtl="0">
              <a:buFont typeface="Arial,Sans-Serif"/>
              <a:buChar char="•"/>
            </a:pPr>
            <a:r>
              <a:rPr lang="en-US" sz="1600" b="1" i="0" u="none" strike="noStrike" baseline="0">
                <a:solidFill>
                  <a:srgbClr val="1D2B89"/>
                </a:solidFill>
                <a:latin typeface="Rubik Light"/>
                <a:ea typeface="Arial"/>
                <a:cs typeface="Arial"/>
              </a:rPr>
              <a:t>Collaborate – </a:t>
            </a:r>
            <a:r>
              <a:rPr lang="en-US" sz="1600" b="0" i="0" u="none" strike="noStrike" baseline="0">
                <a:solidFill>
                  <a:srgbClr val="1D2B89"/>
                </a:solidFill>
                <a:latin typeface="Rubik Light"/>
                <a:ea typeface="Arial"/>
                <a:cs typeface="Arial"/>
              </a:rPr>
              <a:t>Support colleagues and team goals.</a:t>
            </a:r>
            <a:r>
              <a:rPr lang="en-US" sz="1600" b="0" i="0" u="none" strike="noStrike" baseline="0">
                <a:solidFill>
                  <a:srgbClr val="000000"/>
                </a:solidFill>
                <a:latin typeface="Rubik Light"/>
                <a:ea typeface="Arial"/>
                <a:cs typeface="Arial"/>
              </a:rPr>
              <a:t>  </a:t>
            </a:r>
            <a:r>
              <a:rPr lang="en-US" sz="1600" b="0" i="0">
                <a:solidFill>
                  <a:srgbClr val="000000"/>
                </a:solidFill>
                <a:latin typeface="Rubik Light"/>
                <a:ea typeface="Arial"/>
                <a:cs typeface="Arial"/>
              </a:rPr>
              <a:t>​</a:t>
            </a:r>
          </a:p>
          <a:p>
            <a:pPr lvl="0" algn="ctr"/>
            <a:endParaRPr lang="en-US"/>
          </a:p>
        </p:txBody>
      </p:sp>
      <p:sp>
        <p:nvSpPr>
          <p:cNvPr id="25" name="TextBox 24">
            <a:extLst>
              <a:ext uri="{FF2B5EF4-FFF2-40B4-BE49-F238E27FC236}">
                <a16:creationId xmlns:a16="http://schemas.microsoft.com/office/drawing/2014/main" id="{D2A4D2B7-B16C-D63A-ACF0-2B4DD0440C55}"/>
              </a:ext>
            </a:extLst>
          </p:cNvPr>
          <p:cNvSpPr txBox="1"/>
          <p:nvPr/>
        </p:nvSpPr>
        <p:spPr>
          <a:xfrm>
            <a:off x="848810" y="4186637"/>
            <a:ext cx="8499928"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rtl="0">
              <a:buFont typeface="Arial,Sans-Serif"/>
              <a:buChar char="•"/>
            </a:pPr>
            <a:r>
              <a:rPr lang="en-US" sz="1600" b="1" i="0" u="none" strike="noStrike" baseline="0">
                <a:solidFill>
                  <a:srgbClr val="1D2B89"/>
                </a:solidFill>
                <a:latin typeface="Rubik Light"/>
                <a:ea typeface="Arial"/>
                <a:cs typeface="Arial"/>
              </a:rPr>
              <a:t>Seek Support When Needed – </a:t>
            </a:r>
            <a:r>
              <a:rPr lang="en-US" sz="1600" b="0" i="0" u="none" strike="noStrike" baseline="0">
                <a:solidFill>
                  <a:srgbClr val="1D2B89"/>
                </a:solidFill>
                <a:latin typeface="Rubik Light"/>
                <a:ea typeface="Arial"/>
                <a:cs typeface="Arial"/>
              </a:rPr>
              <a:t>Ask </a:t>
            </a:r>
            <a:r>
              <a:rPr lang="en-US" sz="1600">
                <a:solidFill>
                  <a:srgbClr val="1D2B89"/>
                </a:solidFill>
                <a:latin typeface="Rubik Light"/>
                <a:ea typeface="Arial"/>
                <a:cs typeface="Arial"/>
              </a:rPr>
              <a:t>for help</a:t>
            </a:r>
            <a:r>
              <a:rPr lang="en-US" sz="1600" b="0" i="0" u="none" strike="noStrike" baseline="0">
                <a:solidFill>
                  <a:srgbClr val="1D2B89"/>
                </a:solidFill>
                <a:latin typeface="Rubik Light"/>
                <a:ea typeface="Arial"/>
                <a:cs typeface="Arial"/>
              </a:rPr>
              <a:t> </a:t>
            </a:r>
            <a:r>
              <a:rPr lang="en-US" sz="1600">
                <a:solidFill>
                  <a:srgbClr val="1D2B89"/>
                </a:solidFill>
                <a:latin typeface="Rubik Light"/>
                <a:ea typeface="Arial"/>
                <a:cs typeface="Arial"/>
              </a:rPr>
              <a:t>if issues</a:t>
            </a:r>
            <a:r>
              <a:rPr lang="en-US" sz="1600" b="0" i="0" u="none" strike="noStrike" baseline="0">
                <a:solidFill>
                  <a:srgbClr val="1D2B89"/>
                </a:solidFill>
                <a:latin typeface="Rubik Light"/>
                <a:ea typeface="Arial"/>
                <a:cs typeface="Arial"/>
              </a:rPr>
              <a:t> </a:t>
            </a:r>
            <a:r>
              <a:rPr lang="en-US" sz="1600">
                <a:solidFill>
                  <a:srgbClr val="1D2B89"/>
                </a:solidFill>
                <a:latin typeface="Rubik Light"/>
                <a:ea typeface="Arial"/>
                <a:cs typeface="Arial"/>
              </a:rPr>
              <a:t>cannot be</a:t>
            </a:r>
            <a:r>
              <a:rPr lang="en-US" sz="1600" b="0" i="0" u="none" strike="noStrike" baseline="0">
                <a:solidFill>
                  <a:srgbClr val="1D2B89"/>
                </a:solidFill>
                <a:latin typeface="Rubik Light"/>
                <a:ea typeface="Arial"/>
                <a:cs typeface="Arial"/>
              </a:rPr>
              <a:t> </a:t>
            </a:r>
            <a:r>
              <a:rPr lang="en-US" sz="1600">
                <a:solidFill>
                  <a:srgbClr val="1D2B89"/>
                </a:solidFill>
                <a:latin typeface="Rubik Light"/>
                <a:ea typeface="Arial"/>
                <a:cs typeface="Arial"/>
              </a:rPr>
              <a:t>resolved informally</a:t>
            </a:r>
            <a:r>
              <a:rPr lang="en-US" sz="1600" b="0" i="0" u="none" strike="noStrike" baseline="0">
                <a:solidFill>
                  <a:srgbClr val="1D2B89"/>
                </a:solidFill>
                <a:latin typeface="Rubik Light"/>
                <a:ea typeface="Arial"/>
                <a:cs typeface="Arial"/>
              </a:rPr>
              <a:t>.</a:t>
            </a:r>
            <a:r>
              <a:rPr lang="en-GB" sz="1600" b="0" i="0" u="none" strike="noStrike" baseline="0">
                <a:solidFill>
                  <a:srgbClr val="000000"/>
                </a:solidFill>
                <a:latin typeface="Rubik Light"/>
                <a:ea typeface="Arial"/>
                <a:cs typeface="Arial"/>
              </a:rPr>
              <a:t> </a:t>
            </a:r>
            <a:r>
              <a:rPr lang="en-US" sz="1600" b="0" i="0" u="none" strike="noStrike" baseline="0">
                <a:solidFill>
                  <a:srgbClr val="000000"/>
                </a:solidFill>
                <a:latin typeface="Rubik Light"/>
                <a:ea typeface="Arial"/>
                <a:cs typeface="Arial"/>
              </a:rPr>
              <a:t> ​</a:t>
            </a:r>
            <a:r>
              <a:rPr lang="en-US" sz="1600" b="0" i="0">
                <a:solidFill>
                  <a:srgbClr val="000000"/>
                </a:solidFill>
                <a:latin typeface="Rubik Light"/>
                <a:ea typeface="Arial"/>
                <a:cs typeface="Arial"/>
              </a:rPr>
              <a:t>​</a:t>
            </a:r>
          </a:p>
          <a:p>
            <a:pPr algn="ctr"/>
            <a:endParaRPr lang="en-US"/>
          </a:p>
        </p:txBody>
      </p:sp>
    </p:spTree>
    <p:extLst>
      <p:ext uri="{BB962C8B-B14F-4D97-AF65-F5344CB8AC3E}">
        <p14:creationId xmlns:p14="http://schemas.microsoft.com/office/powerpoint/2010/main" val="3483102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p:bldP spid="18" grpId="0"/>
      <p:bldP spid="19" grpId="0"/>
      <p:bldP spid="20" grpId="0"/>
      <p:bldP spid="21" grpId="0"/>
      <p:bldP spid="23" grpId="0"/>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8730C23-E425-9814-C054-23986630F445}"/>
            </a:ext>
          </a:extLst>
        </p:cNvPr>
        <p:cNvGrpSpPr/>
        <p:nvPr/>
      </p:nvGrpSpPr>
      <p:grpSpPr bwMode="auto">
        <a:xfrm>
          <a:off x="0" y="0"/>
          <a:ext cx="0" cy="0"/>
          <a:chOff x="0" y="0"/>
          <a:chExt cx="0" cy="0"/>
        </a:xfrm>
      </p:grpSpPr>
      <p:sp>
        <p:nvSpPr>
          <p:cNvPr id="2" name="Titel 1">
            <a:extLst>
              <a:ext uri="{FF2B5EF4-FFF2-40B4-BE49-F238E27FC236}">
                <a16:creationId xmlns:a16="http://schemas.microsoft.com/office/drawing/2014/main" id="{29F46CF6-FE26-78CA-533B-CE3A4984B464}"/>
              </a:ext>
            </a:extLst>
          </p:cNvPr>
          <p:cNvSpPr txBox="1"/>
          <p:nvPr/>
        </p:nvSpPr>
        <p:spPr bwMode="auto">
          <a:xfrm>
            <a:off x="617355" y="623047"/>
            <a:ext cx="10789554" cy="672399"/>
          </a:xfrm>
          <a:prstGeom prst="rect">
            <a:avLst/>
          </a:prstGeom>
        </p:spPr>
        <p:txBody>
          <a:bodyPr vert="horz" lIns="91440" tIns="45720" rIns="91440" bIns="45720" rtlCol="0" anchor="b">
            <a:noAutofit/>
          </a:bodyPr>
          <a:lstStyle>
            <a:lvl1pPr algn="ctr" defTabSz="914400">
              <a:lnSpc>
                <a:spcPct val="90000"/>
              </a:lnSpc>
              <a:spcBef>
                <a:spcPts val="0"/>
              </a:spcBef>
              <a:buNone/>
              <a:defRPr sz="6000">
                <a:solidFill>
                  <a:schemeClr val="tx1"/>
                </a:solidFill>
                <a:latin typeface="+mj-lt"/>
                <a:ea typeface="+mj-ea"/>
                <a:cs typeface="+mj-cs"/>
              </a:defRPr>
            </a:lvl1pPr>
          </a:lstStyle>
          <a:p>
            <a:pPr algn="l">
              <a:defRPr/>
            </a:pPr>
            <a:r>
              <a:rPr lang="de-DE" sz="3600" b="1">
                <a:solidFill>
                  <a:srgbClr val="1E2B89"/>
                </a:solidFill>
                <a:latin typeface="Surt Normal Light"/>
                <a:ea typeface="Surt Normal Light"/>
                <a:cs typeface="Rubik Light"/>
              </a:rPr>
              <a:t>Scientific </a:t>
            </a:r>
            <a:r>
              <a:rPr lang="de-DE" sz="3600" b="1" err="1">
                <a:solidFill>
                  <a:srgbClr val="1E2B89"/>
                </a:solidFill>
                <a:latin typeface="Surt Normal Light"/>
                <a:ea typeface="Surt Normal Light"/>
                <a:cs typeface="Rubik Light"/>
              </a:rPr>
              <a:t>misconduct</a:t>
            </a:r>
            <a:endParaRPr sz="3600" b="1"/>
          </a:p>
        </p:txBody>
      </p:sp>
      <p:sp>
        <p:nvSpPr>
          <p:cNvPr id="4" name="Titel 1">
            <a:extLst>
              <a:ext uri="{FF2B5EF4-FFF2-40B4-BE49-F238E27FC236}">
                <a16:creationId xmlns:a16="http://schemas.microsoft.com/office/drawing/2014/main" id="{2EE56FD6-3FAC-DD44-82BC-439C27537A54}"/>
              </a:ext>
            </a:extLst>
          </p:cNvPr>
          <p:cNvSpPr txBox="1"/>
          <p:nvPr/>
        </p:nvSpPr>
        <p:spPr bwMode="auto">
          <a:xfrm>
            <a:off x="617355" y="1342651"/>
            <a:ext cx="7130555" cy="369331"/>
          </a:xfrm>
          <a:prstGeom prst="rect">
            <a:avLst/>
          </a:prstGeom>
        </p:spPr>
        <p:txBody>
          <a:bodyPr vert="horz" lIns="91440" tIns="45720" rIns="91440" bIns="45720" rtlCol="0" anchor="b">
            <a:noAutofit/>
          </a:bodyPr>
          <a:lstStyle>
            <a:lvl1pPr algn="ctr" defTabSz="914400">
              <a:lnSpc>
                <a:spcPct val="90000"/>
              </a:lnSpc>
              <a:spcBef>
                <a:spcPts val="0"/>
              </a:spcBef>
              <a:buNone/>
              <a:defRPr sz="6000">
                <a:solidFill>
                  <a:schemeClr val="tx1"/>
                </a:solidFill>
                <a:latin typeface="+mj-lt"/>
                <a:ea typeface="+mj-ea"/>
                <a:cs typeface="+mj-cs"/>
              </a:defRPr>
            </a:lvl1pPr>
          </a:lstStyle>
          <a:p>
            <a:pPr algn="l">
              <a:defRPr/>
            </a:pPr>
            <a:endParaRPr/>
          </a:p>
        </p:txBody>
      </p:sp>
      <p:sp>
        <p:nvSpPr>
          <p:cNvPr id="5" name="Textplatzhalter 3">
            <a:extLst>
              <a:ext uri="{FF2B5EF4-FFF2-40B4-BE49-F238E27FC236}">
                <a16:creationId xmlns:a16="http://schemas.microsoft.com/office/drawing/2014/main" id="{36FB15D4-4D83-F3EF-976B-2D3877397A20}"/>
              </a:ext>
            </a:extLst>
          </p:cNvPr>
          <p:cNvSpPr txBox="1"/>
          <p:nvPr/>
        </p:nvSpPr>
        <p:spPr bwMode="auto">
          <a:xfrm>
            <a:off x="844953" y="1544423"/>
            <a:ext cx="10864448" cy="2876834"/>
          </a:xfrm>
          <a:prstGeom prst="rect">
            <a:avLst/>
          </a:prstGeom>
        </p:spPr>
        <p:txBody>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defRPr/>
            </a:pPr>
            <a:r>
              <a:rPr lang="de-DE" sz="1800" b="1" err="1">
                <a:solidFill>
                  <a:srgbClr val="1E2B89"/>
                </a:solidFill>
                <a:latin typeface="Rubik Light"/>
                <a:cs typeface="Rubik Light"/>
              </a:rPr>
              <a:t>Examples</a:t>
            </a:r>
            <a:r>
              <a:rPr lang="de-DE" sz="1800" b="1">
                <a:solidFill>
                  <a:srgbClr val="1E2B89"/>
                </a:solidFill>
                <a:latin typeface="Rubik Light"/>
                <a:cs typeface="Rubik Light"/>
              </a:rPr>
              <a:t>:</a:t>
            </a:r>
          </a:p>
          <a:p>
            <a:pPr marL="0" indent="0">
              <a:buNone/>
              <a:defRPr/>
            </a:pPr>
            <a:r>
              <a:rPr lang="en-US" sz="1800">
                <a:solidFill>
                  <a:srgbClr val="1E2B89"/>
                </a:solidFill>
                <a:latin typeface="Rubik Light"/>
                <a:cs typeface="Rubik Light"/>
              </a:rPr>
              <a:t>Authorship conflicts</a:t>
            </a:r>
          </a:p>
          <a:p>
            <a:pPr marL="0" indent="0">
              <a:buNone/>
              <a:defRPr/>
            </a:pPr>
            <a:r>
              <a:rPr lang="en-US" sz="1800">
                <a:solidFill>
                  <a:srgbClr val="1E2B89"/>
                </a:solidFill>
                <a:latin typeface="Rubik Light"/>
                <a:cs typeface="Rubik Light"/>
              </a:rPr>
              <a:t>Issues with the progress of publications</a:t>
            </a:r>
          </a:p>
          <a:p>
            <a:pPr marL="0" indent="0">
              <a:buNone/>
              <a:defRPr/>
            </a:pPr>
            <a:r>
              <a:rPr lang="en-US" sz="1800">
                <a:solidFill>
                  <a:srgbClr val="1E2B89"/>
                </a:solidFill>
                <a:latin typeface="Rubik Light"/>
                <a:cs typeface="Rubik Light"/>
              </a:rPr>
              <a:t>Intellectual ownership of projects and data (publications, grant applications)</a:t>
            </a:r>
          </a:p>
          <a:p>
            <a:pPr marL="0" indent="0">
              <a:buNone/>
              <a:defRPr/>
            </a:pPr>
            <a:r>
              <a:rPr lang="en-US" sz="1800">
                <a:solidFill>
                  <a:srgbClr val="1E2B89"/>
                </a:solidFill>
                <a:latin typeface="Rubik Light"/>
                <a:cs typeface="Rubik Light"/>
              </a:rPr>
              <a:t>Concerns about the reproducibility of data</a:t>
            </a:r>
          </a:p>
          <a:p>
            <a:pPr marL="0" indent="0">
              <a:buNone/>
              <a:defRPr/>
            </a:pPr>
            <a:endParaRPr lang="en-US" sz="1800" strike="sngStrike">
              <a:solidFill>
                <a:srgbClr val="1E2B89"/>
              </a:solidFill>
              <a:latin typeface="Rubik Light"/>
              <a:cs typeface="Rubik Light"/>
            </a:endParaRPr>
          </a:p>
          <a:p>
            <a:pPr marL="0" indent="0">
              <a:buNone/>
              <a:defRPr/>
            </a:pPr>
            <a:r>
              <a:rPr lang="en-US" sz="1800" b="1" i="1">
                <a:solidFill>
                  <a:srgbClr val="1E2B89"/>
                </a:solidFill>
                <a:latin typeface="Rubik Light"/>
                <a:cs typeface="Rubik Light"/>
              </a:rPr>
              <a:t>Research misconduct:</a:t>
            </a:r>
          </a:p>
          <a:p>
            <a:pPr marL="0" indent="0">
              <a:buNone/>
              <a:defRPr/>
            </a:pPr>
            <a:r>
              <a:rPr lang="en-US" sz="1800">
                <a:solidFill>
                  <a:srgbClr val="1E2B89"/>
                </a:solidFill>
                <a:latin typeface="Rubik Light"/>
                <a:cs typeface="Rubik Light"/>
              </a:rPr>
              <a:t>Falsification of data</a:t>
            </a:r>
          </a:p>
          <a:p>
            <a:pPr marL="0" indent="0">
              <a:buNone/>
              <a:defRPr/>
            </a:pPr>
            <a:r>
              <a:rPr lang="en-US" sz="1800">
                <a:solidFill>
                  <a:srgbClr val="1E2B89"/>
                </a:solidFill>
                <a:latin typeface="Rubik Light"/>
                <a:cs typeface="Rubik Light"/>
              </a:rPr>
              <a:t>Fabrication of data</a:t>
            </a:r>
          </a:p>
          <a:p>
            <a:pPr marL="0" indent="0">
              <a:buNone/>
              <a:defRPr/>
            </a:pPr>
            <a:r>
              <a:rPr lang="en-US" sz="1800">
                <a:solidFill>
                  <a:srgbClr val="1E2B89"/>
                </a:solidFill>
                <a:latin typeface="Rubik Light"/>
                <a:cs typeface="Rubik Light"/>
              </a:rPr>
              <a:t>Plagiarism</a:t>
            </a:r>
          </a:p>
          <a:p>
            <a:pPr marL="0" indent="0">
              <a:buNone/>
              <a:defRPr/>
            </a:pPr>
            <a:r>
              <a:rPr lang="en-US" sz="1800">
                <a:solidFill>
                  <a:srgbClr val="1E2B89"/>
                </a:solidFill>
                <a:latin typeface="Rubik Light"/>
                <a:cs typeface="Rubik Light"/>
              </a:rPr>
              <a:t>&amp; any other intentional or grossly negligent violations of the standards of Good Scientific Practice</a:t>
            </a:r>
          </a:p>
        </p:txBody>
      </p:sp>
      <p:grpSp>
        <p:nvGrpSpPr>
          <p:cNvPr id="7" name="Group 6">
            <a:extLst>
              <a:ext uri="{FF2B5EF4-FFF2-40B4-BE49-F238E27FC236}">
                <a16:creationId xmlns:a16="http://schemas.microsoft.com/office/drawing/2014/main" id="{07C1A53A-104D-DBD0-FDFD-C34867A1C590}"/>
              </a:ext>
            </a:extLst>
          </p:cNvPr>
          <p:cNvGrpSpPr/>
          <p:nvPr/>
        </p:nvGrpSpPr>
        <p:grpSpPr bwMode="auto">
          <a:xfrm>
            <a:off x="0" y="5571120"/>
            <a:ext cx="3423561" cy="1291652"/>
            <a:chOff x="0" y="5571120"/>
            <a:chExt cx="3423561" cy="1291652"/>
          </a:xfrm>
        </p:grpSpPr>
        <p:sp>
          <p:nvSpPr>
            <p:cNvPr id="10" name="Rectangle 9">
              <a:extLst>
                <a:ext uri="{FF2B5EF4-FFF2-40B4-BE49-F238E27FC236}">
                  <a16:creationId xmlns:a16="http://schemas.microsoft.com/office/drawing/2014/main" id="{FD08B397-CE1B-2D89-7F30-137B6FE1AA57}"/>
                </a:ext>
              </a:extLst>
            </p:cNvPr>
            <p:cNvSpPr/>
            <p:nvPr/>
          </p:nvSpPr>
          <p:spPr bwMode="auto">
            <a:xfrm>
              <a:off x="1704489" y="6432548"/>
              <a:ext cx="1719072"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1" name="Rectangle 10">
              <a:extLst>
                <a:ext uri="{FF2B5EF4-FFF2-40B4-BE49-F238E27FC236}">
                  <a16:creationId xmlns:a16="http://schemas.microsoft.com/office/drawing/2014/main" id="{952FBC41-4B61-304C-8F7E-50376DDE9B9D}"/>
                </a:ext>
              </a:extLst>
            </p:cNvPr>
            <p:cNvSpPr/>
            <p:nvPr/>
          </p:nvSpPr>
          <p:spPr bwMode="auto">
            <a:xfrm>
              <a:off x="844953" y="6002324"/>
              <a:ext cx="1719072"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2" name="Rectangle 11">
              <a:extLst>
                <a:ext uri="{FF2B5EF4-FFF2-40B4-BE49-F238E27FC236}">
                  <a16:creationId xmlns:a16="http://schemas.microsoft.com/office/drawing/2014/main" id="{DB661F3B-4693-596A-BCC5-66786B09A667}"/>
                </a:ext>
              </a:extLst>
            </p:cNvPr>
            <p:cNvSpPr/>
            <p:nvPr/>
          </p:nvSpPr>
          <p:spPr bwMode="auto">
            <a:xfrm>
              <a:off x="0" y="5571120"/>
              <a:ext cx="845703"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3" name="Rectangle 12">
              <a:extLst>
                <a:ext uri="{FF2B5EF4-FFF2-40B4-BE49-F238E27FC236}">
                  <a16:creationId xmlns:a16="http://schemas.microsoft.com/office/drawing/2014/main" id="{60D7EFCC-2FA2-4837-542A-DE16A75163CB}"/>
                </a:ext>
              </a:extLst>
            </p:cNvPr>
            <p:cNvSpPr/>
            <p:nvPr/>
          </p:nvSpPr>
          <p:spPr bwMode="auto">
            <a:xfrm>
              <a:off x="1" y="6430587"/>
              <a:ext cx="845703"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grpSp>
        <p:nvGrpSpPr>
          <p:cNvPr id="14" name="Group 13">
            <a:extLst>
              <a:ext uri="{FF2B5EF4-FFF2-40B4-BE49-F238E27FC236}">
                <a16:creationId xmlns:a16="http://schemas.microsoft.com/office/drawing/2014/main" id="{AD1CF602-2AE8-868A-08B3-5C6382914368}"/>
              </a:ext>
            </a:extLst>
          </p:cNvPr>
          <p:cNvGrpSpPr/>
          <p:nvPr/>
        </p:nvGrpSpPr>
        <p:grpSpPr bwMode="auto">
          <a:xfrm>
            <a:off x="9860434" y="623047"/>
            <a:ext cx="1721966" cy="858487"/>
            <a:chOff x="9860434" y="623047"/>
            <a:chExt cx="1721966" cy="858487"/>
          </a:xfrm>
        </p:grpSpPr>
        <p:sp>
          <p:nvSpPr>
            <p:cNvPr id="15" name="Rectangle 14">
              <a:extLst>
                <a:ext uri="{FF2B5EF4-FFF2-40B4-BE49-F238E27FC236}">
                  <a16:creationId xmlns:a16="http://schemas.microsoft.com/office/drawing/2014/main" id="{7F24CE05-9CEC-790C-4A9A-50A1FB4611E7}"/>
                </a:ext>
              </a:extLst>
            </p:cNvPr>
            <p:cNvSpPr/>
            <p:nvPr/>
          </p:nvSpPr>
          <p:spPr bwMode="auto">
            <a:xfrm>
              <a:off x="10716961" y="623047"/>
              <a:ext cx="865439"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6" name="Rectangle 15">
              <a:extLst>
                <a:ext uri="{FF2B5EF4-FFF2-40B4-BE49-F238E27FC236}">
                  <a16:creationId xmlns:a16="http://schemas.microsoft.com/office/drawing/2014/main" id="{A22E0451-2C70-617D-97B3-288A91C5599E}"/>
                </a:ext>
              </a:extLst>
            </p:cNvPr>
            <p:cNvSpPr/>
            <p:nvPr/>
          </p:nvSpPr>
          <p:spPr bwMode="auto">
            <a:xfrm>
              <a:off x="9860434" y="1051310"/>
              <a:ext cx="865439" cy="430224"/>
            </a:xfrm>
            <a:prstGeom prst="rect">
              <a:avLst/>
            </a:prstGeom>
            <a:solidFill>
              <a:srgbClr val="113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pic>
        <p:nvPicPr>
          <p:cNvPr id="17" name="Picture 16" descr="A blue and black logo&#10;&#10;AI-generated content may be incorrect.">
            <a:extLst>
              <a:ext uri="{FF2B5EF4-FFF2-40B4-BE49-F238E27FC236}">
                <a16:creationId xmlns:a16="http://schemas.microsoft.com/office/drawing/2014/main" id="{AD9F5D14-2CE3-FA57-DB4C-DA88FABCE2F7}"/>
              </a:ext>
            </a:extLst>
          </p:cNvPr>
          <p:cNvPicPr>
            <a:picLocks noChangeAspect="1"/>
          </p:cNvPicPr>
          <p:nvPr/>
        </p:nvPicPr>
        <p:blipFill>
          <a:blip r:embed="rId3"/>
          <a:stretch/>
        </p:blipFill>
        <p:spPr bwMode="auto">
          <a:xfrm>
            <a:off x="10857232" y="5857634"/>
            <a:ext cx="979629" cy="719604"/>
          </a:xfrm>
          <a:prstGeom prst="rect">
            <a:avLst/>
          </a:prstGeom>
        </p:spPr>
      </p:pic>
    </p:spTree>
    <p:extLst>
      <p:ext uri="{BB962C8B-B14F-4D97-AF65-F5344CB8AC3E}">
        <p14:creationId xmlns:p14="http://schemas.microsoft.com/office/powerpoint/2010/main" val="796564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C2C7561A-9827-2238-B088-0BAD41EDA894}"/>
            </a:ext>
          </a:extLst>
        </p:cNvPr>
        <p:cNvGrpSpPr/>
        <p:nvPr/>
      </p:nvGrpSpPr>
      <p:grpSpPr bwMode="auto">
        <a:xfrm>
          <a:off x="0" y="0"/>
          <a:ext cx="0" cy="0"/>
          <a:chOff x="0" y="0"/>
          <a:chExt cx="0" cy="0"/>
        </a:xfrm>
      </p:grpSpPr>
      <p:sp>
        <p:nvSpPr>
          <p:cNvPr id="2" name="Titel 1">
            <a:extLst>
              <a:ext uri="{FF2B5EF4-FFF2-40B4-BE49-F238E27FC236}">
                <a16:creationId xmlns:a16="http://schemas.microsoft.com/office/drawing/2014/main" id="{4E83E54E-77BB-0CB6-FAA2-2770A02566B9}"/>
              </a:ext>
            </a:extLst>
          </p:cNvPr>
          <p:cNvSpPr txBox="1"/>
          <p:nvPr/>
        </p:nvSpPr>
        <p:spPr bwMode="auto">
          <a:xfrm>
            <a:off x="617354" y="430136"/>
            <a:ext cx="8990622" cy="865310"/>
          </a:xfrm>
          <a:prstGeom prst="rect">
            <a:avLst/>
          </a:prstGeom>
        </p:spPr>
        <p:txBody>
          <a:bodyPr vert="horz" lIns="91440" tIns="45720" rIns="91440" bIns="45720" rtlCol="0" anchor="b">
            <a:noAutofit/>
          </a:bodyPr>
          <a:lstStyle>
            <a:lvl1pPr algn="ctr" defTabSz="914400">
              <a:lnSpc>
                <a:spcPct val="90000"/>
              </a:lnSpc>
              <a:spcBef>
                <a:spcPts val="0"/>
              </a:spcBef>
              <a:buNone/>
              <a:defRPr sz="6000">
                <a:solidFill>
                  <a:schemeClr val="tx1"/>
                </a:solidFill>
                <a:latin typeface="+mj-lt"/>
                <a:ea typeface="+mj-ea"/>
                <a:cs typeface="+mj-cs"/>
              </a:defRPr>
            </a:lvl1pPr>
          </a:lstStyle>
          <a:p>
            <a:pPr algn="l">
              <a:defRPr/>
            </a:pPr>
            <a:r>
              <a:rPr lang="de-DE" sz="2800" b="1">
                <a:solidFill>
                  <a:srgbClr val="1D2B89"/>
                </a:solidFill>
                <a:latin typeface="Surt Normal Light"/>
                <a:ea typeface="Surt Normal Light"/>
                <a:cs typeface="Rubik Light"/>
              </a:rPr>
              <a:t>What can you do in </a:t>
            </a:r>
            <a:r>
              <a:rPr lang="de-DE" sz="2800" b="1" err="1">
                <a:solidFill>
                  <a:srgbClr val="1D2B89"/>
                </a:solidFill>
                <a:latin typeface="Surt Normal Light"/>
                <a:ea typeface="Surt Normal Light"/>
                <a:cs typeface="Rubik Light"/>
              </a:rPr>
              <a:t>case</a:t>
            </a:r>
            <a:r>
              <a:rPr lang="de-DE" sz="2800" b="1">
                <a:solidFill>
                  <a:srgbClr val="1D2B89"/>
                </a:solidFill>
                <a:latin typeface="Surt Normal Light"/>
                <a:ea typeface="Surt Normal Light"/>
                <a:cs typeface="Rubik Light"/>
              </a:rPr>
              <a:t> of </a:t>
            </a:r>
            <a:r>
              <a:rPr lang="de-DE" sz="2800" b="1" err="1">
                <a:solidFill>
                  <a:srgbClr val="1D2B89"/>
                </a:solidFill>
                <a:latin typeface="Surt Normal Light"/>
                <a:ea typeface="Surt Normal Light"/>
                <a:cs typeface="Rubik Light"/>
              </a:rPr>
              <a:t>academic</a:t>
            </a:r>
            <a:r>
              <a:rPr lang="de-DE" sz="2800" b="1">
                <a:solidFill>
                  <a:srgbClr val="1D2B89"/>
                </a:solidFill>
                <a:latin typeface="Surt Normal Light"/>
                <a:ea typeface="Surt Normal Light"/>
                <a:cs typeface="Rubik Light"/>
              </a:rPr>
              <a:t> </a:t>
            </a:r>
            <a:r>
              <a:rPr lang="de-DE" sz="2800" b="1" err="1">
                <a:solidFill>
                  <a:srgbClr val="1D2B89"/>
                </a:solidFill>
                <a:latin typeface="Surt Normal Light"/>
                <a:ea typeface="Surt Normal Light"/>
                <a:cs typeface="Rubik Light"/>
              </a:rPr>
              <a:t>misconduct</a:t>
            </a:r>
            <a:r>
              <a:rPr lang="de-DE" sz="2800" b="1">
                <a:solidFill>
                  <a:srgbClr val="1D2B89"/>
                </a:solidFill>
                <a:latin typeface="Surt Normal Light"/>
                <a:ea typeface="Surt Normal Light"/>
                <a:cs typeface="Rubik Light"/>
              </a:rPr>
              <a:t>/ </a:t>
            </a:r>
            <a:r>
              <a:rPr lang="de-DE" sz="2800" b="1" err="1">
                <a:solidFill>
                  <a:srgbClr val="1D2B89"/>
                </a:solidFill>
                <a:latin typeface="Surt Normal Light"/>
                <a:ea typeface="Surt Normal Light"/>
                <a:cs typeface="Rubik Light"/>
              </a:rPr>
              <a:t>questionable</a:t>
            </a:r>
            <a:r>
              <a:rPr lang="de-DE" sz="2800" b="1">
                <a:solidFill>
                  <a:srgbClr val="1D2B89"/>
                </a:solidFill>
                <a:latin typeface="Surt Normal Light"/>
                <a:ea typeface="Surt Normal Light"/>
                <a:cs typeface="Rubik Light"/>
              </a:rPr>
              <a:t> </a:t>
            </a:r>
            <a:r>
              <a:rPr lang="de-DE" sz="2800" b="1" err="1">
                <a:solidFill>
                  <a:srgbClr val="1D2B89"/>
                </a:solidFill>
                <a:latin typeface="Surt Normal Light"/>
                <a:ea typeface="Surt Normal Light"/>
                <a:cs typeface="Rubik Light"/>
              </a:rPr>
              <a:t>research</a:t>
            </a:r>
            <a:r>
              <a:rPr lang="de-DE" sz="2800" b="1">
                <a:solidFill>
                  <a:srgbClr val="1D2B89"/>
                </a:solidFill>
                <a:latin typeface="Surt Normal Light"/>
                <a:ea typeface="Surt Normal Light"/>
                <a:cs typeface="Rubik Light"/>
              </a:rPr>
              <a:t> </a:t>
            </a:r>
            <a:r>
              <a:rPr lang="de-DE" sz="2800" b="1" err="1">
                <a:solidFill>
                  <a:srgbClr val="1D2B89"/>
                </a:solidFill>
                <a:latin typeface="Surt Normal Light"/>
                <a:ea typeface="Surt Normal Light"/>
                <a:cs typeface="Rubik Light"/>
              </a:rPr>
              <a:t>practices</a:t>
            </a:r>
            <a:endParaRPr lang="de-DE" sz="2800" b="1" err="1"/>
          </a:p>
        </p:txBody>
      </p:sp>
      <p:grpSp>
        <p:nvGrpSpPr>
          <p:cNvPr id="5" name="Group 4">
            <a:extLst>
              <a:ext uri="{FF2B5EF4-FFF2-40B4-BE49-F238E27FC236}">
                <a16:creationId xmlns:a16="http://schemas.microsoft.com/office/drawing/2014/main" id="{A2FCF873-C8BA-9FA1-6482-0A93D9476D27}"/>
              </a:ext>
            </a:extLst>
          </p:cNvPr>
          <p:cNvGrpSpPr/>
          <p:nvPr/>
        </p:nvGrpSpPr>
        <p:grpSpPr bwMode="auto">
          <a:xfrm>
            <a:off x="9860434" y="623047"/>
            <a:ext cx="1721966" cy="858487"/>
            <a:chOff x="9860434" y="623047"/>
            <a:chExt cx="1721966" cy="858487"/>
          </a:xfrm>
          <a:solidFill>
            <a:srgbClr val="1034FF"/>
          </a:solidFill>
        </p:grpSpPr>
        <p:sp>
          <p:nvSpPr>
            <p:cNvPr id="6" name="Rectangle 5">
              <a:extLst>
                <a:ext uri="{FF2B5EF4-FFF2-40B4-BE49-F238E27FC236}">
                  <a16:creationId xmlns:a16="http://schemas.microsoft.com/office/drawing/2014/main" id="{1CFA7AE0-EB4C-7274-035F-971A995E33DA}"/>
                </a:ext>
              </a:extLst>
            </p:cNvPr>
            <p:cNvSpPr/>
            <p:nvPr/>
          </p:nvSpPr>
          <p:spPr bwMode="auto">
            <a:xfrm>
              <a:off x="10716961" y="623047"/>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7" name="Rectangle 6">
              <a:extLst>
                <a:ext uri="{FF2B5EF4-FFF2-40B4-BE49-F238E27FC236}">
                  <a16:creationId xmlns:a16="http://schemas.microsoft.com/office/drawing/2014/main" id="{BF42E7E0-6994-5213-C479-79A7985DABC7}"/>
                </a:ext>
              </a:extLst>
            </p:cNvPr>
            <p:cNvSpPr/>
            <p:nvPr/>
          </p:nvSpPr>
          <p:spPr bwMode="auto">
            <a:xfrm>
              <a:off x="9860434" y="1051310"/>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grpSp>
      <p:grpSp>
        <p:nvGrpSpPr>
          <p:cNvPr id="8" name="Group 7">
            <a:extLst>
              <a:ext uri="{FF2B5EF4-FFF2-40B4-BE49-F238E27FC236}">
                <a16:creationId xmlns:a16="http://schemas.microsoft.com/office/drawing/2014/main" id="{408DA316-5274-26E7-111D-99CCC9477D73}"/>
              </a:ext>
            </a:extLst>
          </p:cNvPr>
          <p:cNvGrpSpPr/>
          <p:nvPr/>
        </p:nvGrpSpPr>
        <p:grpSpPr bwMode="auto">
          <a:xfrm>
            <a:off x="0" y="5571120"/>
            <a:ext cx="3423561" cy="1291652"/>
            <a:chOff x="0" y="5571120"/>
            <a:chExt cx="3423561" cy="1291652"/>
          </a:xfrm>
          <a:solidFill>
            <a:srgbClr val="1034FF"/>
          </a:solidFill>
        </p:grpSpPr>
        <p:sp>
          <p:nvSpPr>
            <p:cNvPr id="9" name="Rectangle 8">
              <a:extLst>
                <a:ext uri="{FF2B5EF4-FFF2-40B4-BE49-F238E27FC236}">
                  <a16:creationId xmlns:a16="http://schemas.microsoft.com/office/drawing/2014/main" id="{1E4FC004-42B4-F31E-3523-4B2E47D788FF}"/>
                </a:ext>
              </a:extLst>
            </p:cNvPr>
            <p:cNvSpPr/>
            <p:nvPr/>
          </p:nvSpPr>
          <p:spPr bwMode="auto">
            <a:xfrm>
              <a:off x="1704489" y="6432548"/>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0" name="Rectangle 9">
              <a:extLst>
                <a:ext uri="{FF2B5EF4-FFF2-40B4-BE49-F238E27FC236}">
                  <a16:creationId xmlns:a16="http://schemas.microsoft.com/office/drawing/2014/main" id="{CB652AD3-124A-DD12-D1D6-F780A586DC04}"/>
                </a:ext>
              </a:extLst>
            </p:cNvPr>
            <p:cNvSpPr/>
            <p:nvPr/>
          </p:nvSpPr>
          <p:spPr bwMode="auto">
            <a:xfrm>
              <a:off x="844953" y="6002324"/>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1" name="Rectangle 10">
              <a:extLst>
                <a:ext uri="{FF2B5EF4-FFF2-40B4-BE49-F238E27FC236}">
                  <a16:creationId xmlns:a16="http://schemas.microsoft.com/office/drawing/2014/main" id="{13DC574A-FB7F-E9D6-09BF-488AC21AE37A}"/>
                </a:ext>
              </a:extLst>
            </p:cNvPr>
            <p:cNvSpPr/>
            <p:nvPr/>
          </p:nvSpPr>
          <p:spPr bwMode="auto">
            <a:xfrm>
              <a:off x="0" y="5571120"/>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2" name="Rectangle 11">
              <a:extLst>
                <a:ext uri="{FF2B5EF4-FFF2-40B4-BE49-F238E27FC236}">
                  <a16:creationId xmlns:a16="http://schemas.microsoft.com/office/drawing/2014/main" id="{E60A1B1E-F0A4-947E-D1BE-2CF5BDA360A5}"/>
                </a:ext>
              </a:extLst>
            </p:cNvPr>
            <p:cNvSpPr/>
            <p:nvPr/>
          </p:nvSpPr>
          <p:spPr bwMode="auto">
            <a:xfrm>
              <a:off x="1" y="6430587"/>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grpSp>
      <p:pic>
        <p:nvPicPr>
          <p:cNvPr id="14" name="Picture 13" descr="A blue and black logo&#10;&#10;AI-generated content may be incorrect.">
            <a:extLst>
              <a:ext uri="{FF2B5EF4-FFF2-40B4-BE49-F238E27FC236}">
                <a16:creationId xmlns:a16="http://schemas.microsoft.com/office/drawing/2014/main" id="{B5657C0B-9248-C690-6421-04098DF644B4}"/>
              </a:ext>
            </a:extLst>
          </p:cNvPr>
          <p:cNvPicPr>
            <a:picLocks noChangeAspect="1"/>
          </p:cNvPicPr>
          <p:nvPr/>
        </p:nvPicPr>
        <p:blipFill>
          <a:blip r:embed="rId3"/>
          <a:stretch/>
        </p:blipFill>
        <p:spPr bwMode="auto">
          <a:xfrm>
            <a:off x="10857232" y="5857634"/>
            <a:ext cx="979629" cy="719604"/>
          </a:xfrm>
          <a:prstGeom prst="rect">
            <a:avLst/>
          </a:prstGeom>
        </p:spPr>
      </p:pic>
      <p:sp>
        <p:nvSpPr>
          <p:cNvPr id="4" name="Textplatzhalter 3">
            <a:extLst>
              <a:ext uri="{FF2B5EF4-FFF2-40B4-BE49-F238E27FC236}">
                <a16:creationId xmlns:a16="http://schemas.microsoft.com/office/drawing/2014/main" id="{BA1AD6CA-789A-57C6-B1A4-FE3C5CE7BAD0}"/>
              </a:ext>
            </a:extLst>
          </p:cNvPr>
          <p:cNvSpPr txBox="1"/>
          <p:nvPr/>
        </p:nvSpPr>
        <p:spPr bwMode="auto">
          <a:xfrm>
            <a:off x="844953" y="1481534"/>
            <a:ext cx="10914231" cy="4304378"/>
          </a:xfrm>
          <a:prstGeom prst="rect">
            <a:avLst/>
          </a:prstGeom>
        </p:spPr>
        <p:txBody>
          <a:bodyPr lIns="91440" tIns="45720" rIns="91440" bIns="45720" anchor="t"/>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defRPr/>
            </a:pPr>
            <a:r>
              <a:rPr lang="de-DE" sz="2000" b="1" err="1">
                <a:solidFill>
                  <a:srgbClr val="1E2B89"/>
                </a:solidFill>
                <a:latin typeface="Rubik Light"/>
                <a:cs typeface="Rubik Light"/>
              </a:rPr>
              <a:t>Authorship</a:t>
            </a:r>
          </a:p>
          <a:p>
            <a:pPr>
              <a:defRPr/>
            </a:pPr>
            <a:r>
              <a:rPr lang="en-US" sz="1800">
                <a:solidFill>
                  <a:srgbClr val="1E2B89"/>
                </a:solidFill>
                <a:latin typeface="Rubik Light"/>
                <a:cs typeface="Rubik Light"/>
              </a:rPr>
              <a:t>Address the topic of authorship early on in a collaboration and try to revisit in regular intervals this topic as you move forward with your research</a:t>
            </a:r>
          </a:p>
          <a:p>
            <a:pPr>
              <a:defRPr/>
            </a:pPr>
            <a:r>
              <a:rPr lang="en-US" sz="1800" b="1">
                <a:solidFill>
                  <a:srgbClr val="1E2B89"/>
                </a:solidFill>
                <a:latin typeface="Rubik Light"/>
                <a:cs typeface="Rubik Light"/>
              </a:rPr>
              <a:t>Communication is key:</a:t>
            </a:r>
          </a:p>
          <a:p>
            <a:pPr lvl="1">
              <a:buFont typeface="Wingdings" panose="05000000000000000000" pitchFamily="2" charset="2"/>
              <a:buChar char="Ø"/>
              <a:defRPr/>
            </a:pPr>
            <a:r>
              <a:rPr lang="en-US" sz="1600">
                <a:solidFill>
                  <a:srgbClr val="1E2B89"/>
                </a:solidFill>
                <a:latin typeface="Rubik Light"/>
                <a:cs typeface="Rubik Light"/>
              </a:rPr>
              <a:t>Supervisors need to discuss/explain decisions</a:t>
            </a:r>
          </a:p>
          <a:p>
            <a:pPr lvl="1">
              <a:buFont typeface="Wingdings" panose="05000000000000000000" pitchFamily="2" charset="2"/>
              <a:buChar char="Ø"/>
              <a:defRPr/>
            </a:pPr>
            <a:r>
              <a:rPr lang="en-US" sz="1600">
                <a:solidFill>
                  <a:srgbClr val="1E2B89"/>
                </a:solidFill>
                <a:latin typeface="Rubik Light"/>
                <a:cs typeface="Rubik Light"/>
              </a:rPr>
              <a:t>Involved researchers (postdocs, PhD students, interns, etc.) need to communicate their expectations</a:t>
            </a:r>
          </a:p>
          <a:p>
            <a:pPr>
              <a:defRPr/>
            </a:pPr>
            <a:r>
              <a:rPr lang="en-US" sz="1800">
                <a:solidFill>
                  <a:srgbClr val="1E2B89"/>
                </a:solidFill>
                <a:latin typeface="Rubik Light"/>
                <a:cs typeface="Rubik Light"/>
              </a:rPr>
              <a:t>Be aware of potential field-specific differences and expectations</a:t>
            </a:r>
          </a:p>
          <a:p>
            <a:pPr marL="0" indent="0">
              <a:lnSpc>
                <a:spcPct val="150000"/>
              </a:lnSpc>
              <a:buNone/>
              <a:defRPr/>
            </a:pPr>
            <a:r>
              <a:rPr lang="de-DE" sz="1800" b="1">
                <a:solidFill>
                  <a:srgbClr val="1E2B89"/>
                </a:solidFill>
                <a:latin typeface="Rubik Light"/>
                <a:cs typeface="Rubik Light"/>
              </a:rPr>
              <a:t>Reporting and </a:t>
            </a:r>
            <a:r>
              <a:rPr lang="de-DE" sz="1800" b="1" err="1">
                <a:solidFill>
                  <a:srgbClr val="1E2B89"/>
                </a:solidFill>
                <a:latin typeface="Rubik Light"/>
                <a:cs typeface="Rubik Light"/>
              </a:rPr>
              <a:t>reproducibility</a:t>
            </a:r>
            <a:r>
              <a:rPr lang="de-DE" sz="1800" b="1">
                <a:solidFill>
                  <a:srgbClr val="1E2B89"/>
                </a:solidFill>
                <a:latin typeface="Rubik Light"/>
                <a:cs typeface="Rubik Light"/>
              </a:rPr>
              <a:t> of </a:t>
            </a:r>
            <a:r>
              <a:rPr lang="de-DE" sz="1800" b="1" err="1">
                <a:solidFill>
                  <a:srgbClr val="1E2B89"/>
                </a:solidFill>
                <a:latin typeface="Rubik Light"/>
                <a:cs typeface="Rubik Light"/>
              </a:rPr>
              <a:t>results</a:t>
            </a:r>
            <a:endParaRPr lang="de-DE" sz="1800" b="1">
              <a:solidFill>
                <a:srgbClr val="1E2B89"/>
              </a:solidFill>
              <a:latin typeface="Rubik Light"/>
              <a:cs typeface="Rubik Light"/>
            </a:endParaRPr>
          </a:p>
          <a:p>
            <a:pPr>
              <a:defRPr/>
            </a:pPr>
            <a:r>
              <a:rPr lang="en-US" sz="1800">
                <a:solidFill>
                  <a:srgbClr val="1E2B89"/>
                </a:solidFill>
                <a:latin typeface="Rubik Light"/>
                <a:cs typeface="Rubik Light"/>
              </a:rPr>
              <a:t>Ask clarification questions (also in writing -&gt; email)</a:t>
            </a:r>
          </a:p>
          <a:p>
            <a:pPr>
              <a:defRPr/>
            </a:pPr>
            <a:r>
              <a:rPr lang="en-US" sz="1800">
                <a:solidFill>
                  <a:srgbClr val="1E2B89"/>
                </a:solidFill>
                <a:latin typeface="Rubik Light"/>
                <a:cs typeface="Rubik Light"/>
              </a:rPr>
              <a:t>Make suggestions for alternative options or solutions</a:t>
            </a:r>
          </a:p>
          <a:p>
            <a:pPr>
              <a:defRPr/>
            </a:pPr>
            <a:r>
              <a:rPr lang="en-US" sz="1800">
                <a:solidFill>
                  <a:srgbClr val="1E2B89"/>
                </a:solidFill>
                <a:latin typeface="Rubik Light"/>
                <a:cs typeface="Rubik Light"/>
              </a:rPr>
              <a:t>If something feels ‘wrong‘ because it clearly goes against your values as a scientist, DON‘T DO IT!</a:t>
            </a:r>
          </a:p>
          <a:p>
            <a:pPr marL="457200" lvl="1">
              <a:buNone/>
              <a:defRPr/>
            </a:pPr>
            <a:r>
              <a:rPr lang="en-US" sz="1800" i="1">
                <a:solidFill>
                  <a:srgbClr val="1E2B89"/>
                </a:solidFill>
                <a:latin typeface="Rubik Light"/>
                <a:cs typeface="Rubik Light"/>
              </a:rPr>
              <a:t>Reach out to us if you are not sure what to do and need clarification.</a:t>
            </a:r>
          </a:p>
        </p:txBody>
      </p:sp>
      <p:pic>
        <p:nvPicPr>
          <p:cNvPr id="13" name="Content Placeholder 6">
            <a:extLst>
              <a:ext uri="{FF2B5EF4-FFF2-40B4-BE49-F238E27FC236}">
                <a16:creationId xmlns:a16="http://schemas.microsoft.com/office/drawing/2014/main" id="{13A33C44-F14B-97AB-7604-819F03EF8E52}"/>
              </a:ext>
            </a:extLst>
          </p:cNvPr>
          <p:cNvPicPr>
            <a:picLocks noChangeAspect="1"/>
          </p:cNvPicPr>
          <p:nvPr/>
        </p:nvPicPr>
        <p:blipFill>
          <a:blip r:embed="rId4"/>
          <a:stretch>
            <a:fillRect/>
          </a:stretch>
        </p:blipFill>
        <p:spPr>
          <a:xfrm>
            <a:off x="8685947" y="5704600"/>
            <a:ext cx="2171285" cy="1113154"/>
          </a:xfrm>
          <a:prstGeom prst="rect">
            <a:avLst/>
          </a:prstGeom>
        </p:spPr>
      </p:pic>
    </p:spTree>
    <p:extLst>
      <p:ext uri="{BB962C8B-B14F-4D97-AF65-F5344CB8AC3E}">
        <p14:creationId xmlns:p14="http://schemas.microsoft.com/office/powerpoint/2010/main" val="1151596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FEE54801-5989-BC5E-99AC-ED163BC98DE6}"/>
            </a:ext>
          </a:extLst>
        </p:cNvPr>
        <p:cNvGrpSpPr/>
        <p:nvPr/>
      </p:nvGrpSpPr>
      <p:grpSpPr bwMode="auto">
        <a:xfrm>
          <a:off x="0" y="0"/>
          <a:ext cx="0" cy="0"/>
          <a:chOff x="0" y="0"/>
          <a:chExt cx="0" cy="0"/>
        </a:xfrm>
      </p:grpSpPr>
      <p:sp>
        <p:nvSpPr>
          <p:cNvPr id="2" name="Titel 1">
            <a:extLst>
              <a:ext uri="{FF2B5EF4-FFF2-40B4-BE49-F238E27FC236}">
                <a16:creationId xmlns:a16="http://schemas.microsoft.com/office/drawing/2014/main" id="{AEE07C82-5C3E-FD6E-A4CD-39F35A569C4F}"/>
              </a:ext>
            </a:extLst>
          </p:cNvPr>
          <p:cNvSpPr txBox="1"/>
          <p:nvPr/>
        </p:nvSpPr>
        <p:spPr bwMode="auto">
          <a:xfrm>
            <a:off x="1081411" y="930222"/>
            <a:ext cx="7985394" cy="672399"/>
          </a:xfrm>
          <a:prstGeom prst="rect">
            <a:avLst/>
          </a:prstGeom>
        </p:spPr>
        <p:txBody>
          <a:bodyPr vert="horz" lIns="91440" tIns="45720" rIns="91440" bIns="45720" rtlCol="0" anchor="b">
            <a:noAutofit/>
          </a:bodyPr>
          <a:lstStyle>
            <a:lvl1pPr algn="ctr" defTabSz="914400">
              <a:lnSpc>
                <a:spcPct val="90000"/>
              </a:lnSpc>
              <a:spcBef>
                <a:spcPts val="0"/>
              </a:spcBef>
              <a:buNone/>
              <a:defRPr sz="6000">
                <a:solidFill>
                  <a:schemeClr val="tx1"/>
                </a:solidFill>
                <a:latin typeface="+mj-lt"/>
                <a:ea typeface="+mj-ea"/>
                <a:cs typeface="+mj-cs"/>
              </a:defRPr>
            </a:lvl1pPr>
          </a:lstStyle>
          <a:p>
            <a:pPr algn="l">
              <a:defRPr/>
            </a:pPr>
            <a:r>
              <a:rPr lang="de-DE" sz="3200" b="1" err="1">
                <a:solidFill>
                  <a:srgbClr val="1D2B89"/>
                </a:solidFill>
                <a:latin typeface="Surt Normal Light"/>
              </a:rPr>
              <a:t>Duties</a:t>
            </a:r>
            <a:r>
              <a:rPr lang="de-DE" sz="3200" b="1">
                <a:solidFill>
                  <a:srgbClr val="1D2B89"/>
                </a:solidFill>
                <a:latin typeface="Surt Normal Light"/>
              </a:rPr>
              <a:t> of all ISTA </a:t>
            </a:r>
            <a:r>
              <a:rPr lang="de-DE" sz="3200" b="1" err="1">
                <a:solidFill>
                  <a:srgbClr val="1D2B89"/>
                </a:solidFill>
                <a:latin typeface="Surt Normal Light"/>
              </a:rPr>
              <a:t>employees</a:t>
            </a:r>
            <a:endParaRPr sz="3200" b="1">
              <a:solidFill>
                <a:srgbClr val="1D2B89"/>
              </a:solidFill>
              <a:latin typeface="Surt Normal Light"/>
            </a:endParaRPr>
          </a:p>
        </p:txBody>
      </p:sp>
      <p:sp>
        <p:nvSpPr>
          <p:cNvPr id="4" name="TextBox 3">
            <a:extLst>
              <a:ext uri="{FF2B5EF4-FFF2-40B4-BE49-F238E27FC236}">
                <a16:creationId xmlns:a16="http://schemas.microsoft.com/office/drawing/2014/main" id="{EA9310BD-DFCD-E023-7F55-514EA1B4428D}"/>
              </a:ext>
            </a:extLst>
          </p:cNvPr>
          <p:cNvSpPr txBox="1"/>
          <p:nvPr/>
        </p:nvSpPr>
        <p:spPr bwMode="auto">
          <a:xfrm>
            <a:off x="1081411" y="2199400"/>
            <a:ext cx="8890616" cy="2154501"/>
          </a:xfrm>
          <a:prstGeom prst="rect">
            <a:avLst/>
          </a:prstGeom>
          <a:noFill/>
        </p:spPr>
        <p:txBody>
          <a:bodyPr wrap="square" lIns="91440" tIns="45720" rIns="91440" bIns="45720" anchor="t">
            <a:spAutoFit/>
          </a:bodyPr>
          <a:lstStyle/>
          <a:p>
            <a:pPr marL="457200" indent="-457200">
              <a:lnSpc>
                <a:spcPct val="0"/>
              </a:lnSpc>
              <a:spcAft>
                <a:spcPts val="600"/>
              </a:spcAft>
              <a:buFont typeface="Wingdings" panose="05000000000000000000" pitchFamily="2" charset="2"/>
              <a:buChar char="Ø"/>
            </a:pPr>
            <a:r>
              <a:rPr lang="en-US" sz="2000">
                <a:solidFill>
                  <a:srgbClr val="1D2B89"/>
                </a:solidFill>
                <a:latin typeface="Rubik Light"/>
              </a:rPr>
              <a:t>Commitment to the highest professional standards, </a:t>
            </a:r>
            <a:endParaRPr lang="en-US"/>
          </a:p>
          <a:p>
            <a:pPr>
              <a:lnSpc>
                <a:spcPts val="2600"/>
              </a:lnSpc>
              <a:spcAft>
                <a:spcPts val="1200"/>
              </a:spcAft>
            </a:pPr>
            <a:r>
              <a:rPr lang="en-US" sz="2000">
                <a:solidFill>
                  <a:srgbClr val="1D2B89"/>
                </a:solidFill>
                <a:latin typeface="Rubik Light"/>
              </a:rPr>
              <a:t>  as outlined in the </a:t>
            </a:r>
            <a:r>
              <a:rPr lang="en-US" sz="2000" b="1">
                <a:solidFill>
                  <a:srgbClr val="1D2B89"/>
                </a:solidFill>
                <a:latin typeface="Rubik Light"/>
              </a:rPr>
              <a:t>ISTA Code of Conduct </a:t>
            </a:r>
            <a:r>
              <a:rPr lang="en-US" sz="2000">
                <a:solidFill>
                  <a:srgbClr val="1D2B89"/>
                </a:solidFill>
                <a:latin typeface="Rubik Light"/>
              </a:rPr>
              <a:t>and other ISTA documents.</a:t>
            </a:r>
            <a:endParaRPr lang="en-US"/>
          </a:p>
          <a:p>
            <a:pPr marL="457200" indent="-457200">
              <a:spcAft>
                <a:spcPts val="1800"/>
              </a:spcAft>
              <a:buFont typeface="Wingdings" panose="05000000000000000000" pitchFamily="2" charset="2"/>
              <a:buChar char="Ø"/>
            </a:pPr>
            <a:r>
              <a:rPr lang="en-US" sz="2000">
                <a:solidFill>
                  <a:srgbClr val="1D2B89"/>
                </a:solidFill>
                <a:latin typeface="Rubik Light"/>
              </a:rPr>
              <a:t>Researchers must follow the Austrian Agency for Research Integrity's </a:t>
            </a:r>
            <a:r>
              <a:rPr lang="en-US" sz="2000" b="1">
                <a:solidFill>
                  <a:srgbClr val="1D2B89"/>
                </a:solidFill>
                <a:latin typeface="Rubik Light"/>
              </a:rPr>
              <a:t>Guidelines for Good Scientific Practice</a:t>
            </a:r>
            <a:r>
              <a:rPr lang="en-US" sz="2000">
                <a:solidFill>
                  <a:srgbClr val="1D2B89"/>
                </a:solidFill>
                <a:latin typeface="Rubik Light"/>
              </a:rPr>
              <a:t> and avoid scientific misconduct.</a:t>
            </a:r>
          </a:p>
          <a:p>
            <a:pPr>
              <a:lnSpc>
                <a:spcPts val="2600"/>
              </a:lnSpc>
            </a:pPr>
            <a:r>
              <a:rPr lang="en-US" sz="2000">
                <a:solidFill>
                  <a:srgbClr val="1D2B89"/>
                </a:solidFill>
                <a:latin typeface="Rubik Light"/>
              </a:rPr>
              <a:t>Creating a safe workplace is a shared responsibility: </a:t>
            </a:r>
          </a:p>
          <a:p>
            <a:pPr>
              <a:lnSpc>
                <a:spcPts val="2600"/>
              </a:lnSpc>
              <a:spcAft>
                <a:spcPts val="1200"/>
              </a:spcAft>
            </a:pPr>
            <a:r>
              <a:rPr lang="en-US" sz="2000">
                <a:solidFill>
                  <a:srgbClr val="1D2B89"/>
                </a:solidFill>
                <a:latin typeface="Rubik Light"/>
              </a:rPr>
              <a:t>The employer provides the environment, employees help keep it safe.</a:t>
            </a:r>
            <a:endParaRPr lang="de-AT" sz="2000">
              <a:solidFill>
                <a:srgbClr val="1D2B89"/>
              </a:solidFill>
              <a:latin typeface="Rubik Light"/>
            </a:endParaRPr>
          </a:p>
        </p:txBody>
      </p:sp>
      <p:grpSp>
        <p:nvGrpSpPr>
          <p:cNvPr id="5" name="Group 4">
            <a:extLst>
              <a:ext uri="{FF2B5EF4-FFF2-40B4-BE49-F238E27FC236}">
                <a16:creationId xmlns:a16="http://schemas.microsoft.com/office/drawing/2014/main" id="{8EB077AD-0177-9FF1-9857-B24BB5EC57A0}"/>
              </a:ext>
            </a:extLst>
          </p:cNvPr>
          <p:cNvGrpSpPr/>
          <p:nvPr/>
        </p:nvGrpSpPr>
        <p:grpSpPr bwMode="auto">
          <a:xfrm>
            <a:off x="9860434" y="623047"/>
            <a:ext cx="1721966" cy="858487"/>
            <a:chOff x="9860434" y="623047"/>
            <a:chExt cx="1721966" cy="858487"/>
          </a:xfrm>
          <a:solidFill>
            <a:srgbClr val="1034FF"/>
          </a:solidFill>
        </p:grpSpPr>
        <p:sp>
          <p:nvSpPr>
            <p:cNvPr id="6" name="Rectangle 5">
              <a:extLst>
                <a:ext uri="{FF2B5EF4-FFF2-40B4-BE49-F238E27FC236}">
                  <a16:creationId xmlns:a16="http://schemas.microsoft.com/office/drawing/2014/main" id="{A810F8F7-FA58-B54E-AEBB-C06AE9620837}"/>
                </a:ext>
              </a:extLst>
            </p:cNvPr>
            <p:cNvSpPr/>
            <p:nvPr/>
          </p:nvSpPr>
          <p:spPr bwMode="auto">
            <a:xfrm>
              <a:off x="10716961" y="623047"/>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7" name="Rectangle 6">
              <a:extLst>
                <a:ext uri="{FF2B5EF4-FFF2-40B4-BE49-F238E27FC236}">
                  <a16:creationId xmlns:a16="http://schemas.microsoft.com/office/drawing/2014/main" id="{01F5505A-29D3-387D-CE45-2B38C172C2D5}"/>
                </a:ext>
              </a:extLst>
            </p:cNvPr>
            <p:cNvSpPr/>
            <p:nvPr/>
          </p:nvSpPr>
          <p:spPr bwMode="auto">
            <a:xfrm>
              <a:off x="9860434" y="1051310"/>
              <a:ext cx="865439"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grpSp>
      <p:grpSp>
        <p:nvGrpSpPr>
          <p:cNvPr id="8" name="Group 7">
            <a:extLst>
              <a:ext uri="{FF2B5EF4-FFF2-40B4-BE49-F238E27FC236}">
                <a16:creationId xmlns:a16="http://schemas.microsoft.com/office/drawing/2014/main" id="{3F2BF97F-029D-BFFA-98F5-FC78A7D3BEB4}"/>
              </a:ext>
            </a:extLst>
          </p:cNvPr>
          <p:cNvGrpSpPr/>
          <p:nvPr/>
        </p:nvGrpSpPr>
        <p:grpSpPr bwMode="auto">
          <a:xfrm>
            <a:off x="0" y="5571120"/>
            <a:ext cx="3423561" cy="1291652"/>
            <a:chOff x="0" y="5571120"/>
            <a:chExt cx="3423561" cy="1291652"/>
          </a:xfrm>
          <a:solidFill>
            <a:srgbClr val="1034FF"/>
          </a:solidFill>
        </p:grpSpPr>
        <p:sp>
          <p:nvSpPr>
            <p:cNvPr id="9" name="Rectangle 8">
              <a:extLst>
                <a:ext uri="{FF2B5EF4-FFF2-40B4-BE49-F238E27FC236}">
                  <a16:creationId xmlns:a16="http://schemas.microsoft.com/office/drawing/2014/main" id="{41C45E33-1794-B182-8AFB-848C5CD7BEB3}"/>
                </a:ext>
              </a:extLst>
            </p:cNvPr>
            <p:cNvSpPr/>
            <p:nvPr/>
          </p:nvSpPr>
          <p:spPr bwMode="auto">
            <a:xfrm>
              <a:off x="1704489" y="6432548"/>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0" name="Rectangle 9">
              <a:extLst>
                <a:ext uri="{FF2B5EF4-FFF2-40B4-BE49-F238E27FC236}">
                  <a16:creationId xmlns:a16="http://schemas.microsoft.com/office/drawing/2014/main" id="{C1D3DBF7-1336-9ED6-27BE-95F1DD684387}"/>
                </a:ext>
              </a:extLst>
            </p:cNvPr>
            <p:cNvSpPr/>
            <p:nvPr/>
          </p:nvSpPr>
          <p:spPr bwMode="auto">
            <a:xfrm>
              <a:off x="844953" y="6002324"/>
              <a:ext cx="1719072"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1" name="Rectangle 10">
              <a:extLst>
                <a:ext uri="{FF2B5EF4-FFF2-40B4-BE49-F238E27FC236}">
                  <a16:creationId xmlns:a16="http://schemas.microsoft.com/office/drawing/2014/main" id="{96A5E619-0A34-C105-81E1-F60F7BC5D0BE}"/>
                </a:ext>
              </a:extLst>
            </p:cNvPr>
            <p:cNvSpPr/>
            <p:nvPr/>
          </p:nvSpPr>
          <p:spPr bwMode="auto">
            <a:xfrm>
              <a:off x="0" y="5571120"/>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sp>
          <p:nvSpPr>
            <p:cNvPr id="12" name="Rectangle 11">
              <a:extLst>
                <a:ext uri="{FF2B5EF4-FFF2-40B4-BE49-F238E27FC236}">
                  <a16:creationId xmlns:a16="http://schemas.microsoft.com/office/drawing/2014/main" id="{FFC9FF1C-A259-7050-B286-654072A6BE94}"/>
                </a:ext>
              </a:extLst>
            </p:cNvPr>
            <p:cNvSpPr/>
            <p:nvPr/>
          </p:nvSpPr>
          <p:spPr bwMode="auto">
            <a:xfrm>
              <a:off x="1" y="6430587"/>
              <a:ext cx="845703" cy="4302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1034FF"/>
                </a:solidFill>
              </a:endParaRPr>
            </a:p>
          </p:txBody>
        </p:sp>
      </p:grpSp>
      <p:pic>
        <p:nvPicPr>
          <p:cNvPr id="14" name="Picture 13" descr="A blue and black logo&#10;&#10;AI-generated content may be incorrect.">
            <a:extLst>
              <a:ext uri="{FF2B5EF4-FFF2-40B4-BE49-F238E27FC236}">
                <a16:creationId xmlns:a16="http://schemas.microsoft.com/office/drawing/2014/main" id="{4CBF6620-14F9-65C9-D481-13095DC03553}"/>
              </a:ext>
            </a:extLst>
          </p:cNvPr>
          <p:cNvPicPr>
            <a:picLocks noChangeAspect="1"/>
          </p:cNvPicPr>
          <p:nvPr/>
        </p:nvPicPr>
        <p:blipFill>
          <a:blip r:embed="rId3"/>
          <a:stretch/>
        </p:blipFill>
        <p:spPr bwMode="auto">
          <a:xfrm>
            <a:off x="10857232" y="5857634"/>
            <a:ext cx="979629" cy="719604"/>
          </a:xfrm>
          <a:prstGeom prst="rect">
            <a:avLst/>
          </a:prstGeom>
        </p:spPr>
      </p:pic>
    </p:spTree>
    <p:extLst>
      <p:ext uri="{BB962C8B-B14F-4D97-AF65-F5344CB8AC3E}">
        <p14:creationId xmlns:p14="http://schemas.microsoft.com/office/powerpoint/2010/main" val="20650878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1224</Words>
  <Application>Microsoft Office PowerPoint</Application>
  <PresentationFormat>Widescreen</PresentationFormat>
  <Paragraphs>157</Paragraphs>
  <Slides>17</Slides>
  <Notes>17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ISTA</dc:title>
  <dc:subject/>
  <dc:creator>Mark Belan</dc:creator>
  <cp:keywords/>
  <dc:description/>
  <cp:lastModifiedBy>Verena Seiboth</cp:lastModifiedBy>
  <cp:revision>2</cp:revision>
  <dcterms:created xsi:type="dcterms:W3CDTF">2023-06-25T09:04:33Z</dcterms:created>
  <dcterms:modified xsi:type="dcterms:W3CDTF">2026-09-10T12:52:57Z</dcterms:modified>
  <cp:category/>
  <dc:identifier/>
  <cp:contentStatus/>
  <dc:language/>
</cp:coreProperties>
</file>